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5"/>
  </p:notesMasterIdLst>
  <p:sldIdLst>
    <p:sldId id="260" r:id="rId4"/>
  </p:sldIdLst>
  <p:sldSz cx="15243175" cy="8001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ACE0BA-35D0-8D48-AAF1-704886E8D536}" v="8" dt="2024-01-04T16:21:48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0"/>
    <p:restoredTop sz="96327"/>
  </p:normalViewPr>
  <p:slideViewPr>
    <p:cSldViewPr snapToGrid="0">
      <p:cViewPr>
        <p:scale>
          <a:sx n="78" d="100"/>
          <a:sy n="78" d="100"/>
        </p:scale>
        <p:origin x="416" y="9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0BACE0BA-35D0-8D48-AAF1-704886E8D536}"/>
    <pc:docChg chg="undo custSel modSld">
      <pc:chgData name="Derek Zheng" userId="4a4f1c71-45ef-4575-b7b6-e85586413a61" providerId="ADAL" clId="{0BACE0BA-35D0-8D48-AAF1-704886E8D536}" dt="2024-01-04T16:21:48.281" v="9"/>
      <pc:docMkLst>
        <pc:docMk/>
      </pc:docMkLst>
      <pc:sldChg chg="modSp mod modAnim">
        <pc:chgData name="Derek Zheng" userId="4a4f1c71-45ef-4575-b7b6-e85586413a61" providerId="ADAL" clId="{0BACE0BA-35D0-8D48-AAF1-704886E8D536}" dt="2024-01-04T16:21:48.281" v="9"/>
        <pc:sldMkLst>
          <pc:docMk/>
          <pc:sldMk cId="1526134967" sldId="260"/>
        </pc:sldMkLst>
        <pc:spChg chg="mod">
          <ac:chgData name="Derek Zheng" userId="4a4f1c71-45ef-4575-b7b6-e85586413a61" providerId="ADAL" clId="{0BACE0BA-35D0-8D48-AAF1-704886E8D536}" dt="2024-01-04T16:21:48.281" v="9"/>
          <ac:spMkLst>
            <pc:docMk/>
            <pc:sldMk cId="1526134967" sldId="260"/>
            <ac:spMk id="14" creationId="{9E08C4CF-4026-97BF-E7B6-58230406E8ED}"/>
          </ac:spMkLst>
        </pc:spChg>
        <pc:spChg chg="mod">
          <ac:chgData name="Derek Zheng" userId="4a4f1c71-45ef-4575-b7b6-e85586413a61" providerId="ADAL" clId="{0BACE0BA-35D0-8D48-AAF1-704886E8D536}" dt="2024-01-04T16:21:16.532" v="3" actId="12"/>
          <ac:spMkLst>
            <pc:docMk/>
            <pc:sldMk cId="1526134967" sldId="260"/>
            <ac:spMk id="15" creationId="{4FB22854-692D-E19E-875C-3E73E4493C8D}"/>
          </ac:spMkLst>
        </pc:spChg>
        <pc:spChg chg="mod">
          <ac:chgData name="Derek Zheng" userId="4a4f1c71-45ef-4575-b7b6-e85586413a61" providerId="ADAL" clId="{0BACE0BA-35D0-8D48-AAF1-704886E8D536}" dt="2024-01-04T16:21:45.899" v="6" actId="207"/>
          <ac:spMkLst>
            <pc:docMk/>
            <pc:sldMk cId="1526134967" sldId="260"/>
            <ac:spMk id="17" creationId="{A0CCD88E-6F57-22D4-7131-BF5F71ADA96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1143000"/>
            <a:ext cx="5876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397" y="1309424"/>
            <a:ext cx="11432381" cy="2785533"/>
          </a:xfrm>
        </p:spPr>
        <p:txBody>
          <a:bodyPr anchor="b"/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397" y="4202378"/>
            <a:ext cx="11432381" cy="1931722"/>
          </a:xfrm>
        </p:spPr>
        <p:txBody>
          <a:bodyPr/>
          <a:lstStyle>
            <a:lvl1pPr marL="0" indent="0" algn="ctr">
              <a:buNone/>
              <a:defRPr sz="2800"/>
            </a:lvl1pPr>
            <a:lvl2pPr marL="533415" indent="0" algn="ctr">
              <a:buNone/>
              <a:defRPr sz="2333"/>
            </a:lvl2pPr>
            <a:lvl3pPr marL="1066830" indent="0" algn="ctr">
              <a:buNone/>
              <a:defRPr sz="2100"/>
            </a:lvl3pPr>
            <a:lvl4pPr marL="1600246" indent="0" algn="ctr">
              <a:buNone/>
              <a:defRPr sz="1867"/>
            </a:lvl4pPr>
            <a:lvl5pPr marL="2133661" indent="0" algn="ctr">
              <a:buNone/>
              <a:defRPr sz="1867"/>
            </a:lvl5pPr>
            <a:lvl6pPr marL="2667076" indent="0" algn="ctr">
              <a:buNone/>
              <a:defRPr sz="1867"/>
            </a:lvl6pPr>
            <a:lvl7pPr marL="3200491" indent="0" algn="ctr">
              <a:buNone/>
              <a:defRPr sz="1867"/>
            </a:lvl7pPr>
            <a:lvl8pPr marL="3733907" indent="0" algn="ctr">
              <a:buNone/>
              <a:defRPr sz="1867"/>
            </a:lvl8pPr>
            <a:lvl9pPr marL="4267322" indent="0" algn="ctr"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2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0335" y="1151996"/>
            <a:ext cx="7716857" cy="5685896"/>
          </a:xfrm>
        </p:spPr>
        <p:txBody>
          <a:bodyPr anchor="t"/>
          <a:lstStyle>
            <a:lvl1pPr marL="0" indent="0">
              <a:buNone/>
              <a:defRPr sz="3733"/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8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0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8397" y="425979"/>
            <a:ext cx="3286810" cy="67804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968" y="425979"/>
            <a:ext cx="9669889" cy="67804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3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3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29" y="1994695"/>
            <a:ext cx="13147238" cy="3328193"/>
          </a:xfrm>
        </p:spPr>
        <p:txBody>
          <a:bodyPr anchor="b"/>
          <a:lstStyle>
            <a:lvl1pPr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29" y="5354374"/>
            <a:ext cx="13147238" cy="1750218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33415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2pPr>
            <a:lvl3pPr marL="1066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2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36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07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04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390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73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96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685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3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425980"/>
            <a:ext cx="13147238" cy="15464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954" y="1961357"/>
            <a:ext cx="6448577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954" y="2922588"/>
            <a:ext cx="6448577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6857" y="1961357"/>
            <a:ext cx="6480335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6857" y="2922588"/>
            <a:ext cx="6480335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8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DF3F29EE-1351-D2C0-877E-8794CE346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343" b="3343"/>
          <a:stretch/>
        </p:blipFill>
        <p:spPr>
          <a:xfrm>
            <a:off x="-1" y="1"/>
            <a:ext cx="15243175" cy="800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4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734" y="1544819"/>
            <a:ext cx="6082749" cy="2651126"/>
          </a:xfrm>
          <a:prstGeom prst="rect">
            <a:avLst/>
          </a:prstGeom>
        </p:spPr>
        <p:txBody>
          <a:bodyPr/>
          <a:lstStyle>
            <a:lvl1pPr>
              <a:defRPr lang="en-US" sz="440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70734" y="4526974"/>
            <a:ext cx="6082749" cy="1804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360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13442384" y="4526974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13442384" y="6005818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319164" y="6111930"/>
            <a:ext cx="1939636" cy="9958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3092951" y="7341034"/>
            <a:ext cx="1939635" cy="287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000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335" y="1151996"/>
            <a:ext cx="7716857" cy="5685896"/>
          </a:xfrm>
        </p:spPr>
        <p:txBody>
          <a:bodyPr/>
          <a:lstStyle>
            <a:lvl1pPr>
              <a:defRPr sz="3733"/>
            </a:lvl1pPr>
            <a:lvl2pPr>
              <a:defRPr sz="3267"/>
            </a:lvl2pPr>
            <a:lvl3pPr>
              <a:defRPr sz="2800"/>
            </a:lvl3pPr>
            <a:lvl4pPr>
              <a:defRPr sz="2333"/>
            </a:lvl4pPr>
            <a:lvl5pPr>
              <a:defRPr sz="2333"/>
            </a:lvl5pPr>
            <a:lvl6pPr>
              <a:defRPr sz="2333"/>
            </a:lvl6pPr>
            <a:lvl7pPr>
              <a:defRPr sz="2333"/>
            </a:lvl7pPr>
            <a:lvl8pPr>
              <a:defRPr sz="2333"/>
            </a:lvl8pPr>
            <a:lvl9pPr>
              <a:defRPr sz="2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9AED42-BAE6-6075-12CF-3C4F65E0F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9331" t="16317" r="8478" b="2"/>
          <a:stretch/>
        </p:blipFill>
        <p:spPr>
          <a:xfrm>
            <a:off x="0" y="0"/>
            <a:ext cx="15243175" cy="802010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969" y="425980"/>
            <a:ext cx="13147238" cy="154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969" y="2129896"/>
            <a:ext cx="13147238" cy="507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968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9302" y="7415742"/>
            <a:ext cx="5144572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493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6830" rtl="0" eaLnBrk="1" latinLnBrk="0" hangingPunct="1">
        <a:lnSpc>
          <a:spcPct val="90000"/>
        </a:lnSpc>
        <a:spcBef>
          <a:spcPct val="0"/>
        </a:spcBef>
        <a:buNone/>
        <a:defRPr sz="5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8" indent="-266708" algn="l" defTabSz="1066830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12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3538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86695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6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378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19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061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030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15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83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66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7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9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907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7322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130C2B58-C86F-97F0-D8A2-1131CFA7A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9178" y="1364797"/>
            <a:ext cx="6629593" cy="6636203"/>
          </a:xfrm>
          <a:prstGeom prst="rect">
            <a:avLst/>
          </a:prstGeom>
        </p:spPr>
      </p:pic>
      <p:pic>
        <p:nvPicPr>
          <p:cNvPr id="11" name="Picture 10" descr="A person in a wheelchair with a person standing next to her&#10;&#10;Description automatically generated">
            <a:extLst>
              <a:ext uri="{FF2B5EF4-FFF2-40B4-BE49-F238E27FC236}">
                <a16:creationId xmlns:a16="http://schemas.microsoft.com/office/drawing/2014/main" id="{894D4343-E2F8-8D6C-AB40-5939230A6F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2416"/>
          <a:stretch/>
        </p:blipFill>
        <p:spPr>
          <a:xfrm>
            <a:off x="400801" y="2687954"/>
            <a:ext cx="5492864" cy="5313046"/>
          </a:xfrm>
          <a:prstGeom prst="rect">
            <a:avLst/>
          </a:prstGeom>
        </p:spPr>
      </p:pic>
      <p:sp>
        <p:nvSpPr>
          <p:cNvPr id="14" name="Title 5">
            <a:extLst>
              <a:ext uri="{FF2B5EF4-FFF2-40B4-BE49-F238E27FC236}">
                <a16:creationId xmlns:a16="http://schemas.microsoft.com/office/drawing/2014/main" id="{9E08C4CF-4026-97BF-E7B6-58230406E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0427" y="1880118"/>
            <a:ext cx="5215724" cy="2651126"/>
          </a:xfrm>
        </p:spPr>
        <p:txBody>
          <a:bodyPr>
            <a:normAutofit/>
          </a:bodyPr>
          <a:lstStyle/>
          <a:p>
            <a:r>
              <a:rPr lang="en-US" sz="7200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7200" dirty="0">
              <a:latin typeface="Gotham Book" pitchFamily="2" charset="0"/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FB22854-692D-E19E-875C-3E73E4493C8D}"/>
              </a:ext>
            </a:extLst>
          </p:cNvPr>
          <p:cNvSpPr txBox="1">
            <a:spLocks/>
          </p:cNvSpPr>
          <p:nvPr/>
        </p:nvSpPr>
        <p:spPr>
          <a:xfrm>
            <a:off x="9160426" y="4478867"/>
            <a:ext cx="6082749" cy="180455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Gotham Book" pitchFamily="2" charset="0"/>
              </a:rPr>
              <a:t>Your Subtext Goes Here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0CCD88E-6F57-22D4-7131-BF5F71ADA961}"/>
              </a:ext>
            </a:extLst>
          </p:cNvPr>
          <p:cNvSpPr/>
          <p:nvPr/>
        </p:nvSpPr>
        <p:spPr>
          <a:xfrm>
            <a:off x="13472881" y="6283420"/>
            <a:ext cx="1428184" cy="1428184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Your Logo Goes Here</a:t>
            </a:r>
          </a:p>
        </p:txBody>
      </p:sp>
    </p:spTree>
    <p:extLst>
      <p:ext uri="{BB962C8B-B14F-4D97-AF65-F5344CB8AC3E}">
        <p14:creationId xmlns:p14="http://schemas.microsoft.com/office/powerpoint/2010/main" val="152613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uild="p"/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7" ma:contentTypeDescription="Create a new document." ma:contentTypeScope="" ma:versionID="ebbf6d7a9d48f384ff8df7072e42756c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219559097dad91703c764bcc3b79273f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7D460F-840B-4E8E-8B14-9FBB7E283197}"/>
</file>

<file path=customXml/itemProps3.xml><?xml version="1.0" encoding="utf-8"?>
<ds:datastoreItem xmlns:ds="http://schemas.openxmlformats.org/officeDocument/2006/customXml" ds:itemID="{173D1A2B-0187-4B06-9F39-1CB2CEED87CD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1767</TotalTime>
  <Words>12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3</cp:revision>
  <dcterms:created xsi:type="dcterms:W3CDTF">2023-10-17T20:27:43Z</dcterms:created>
  <dcterms:modified xsi:type="dcterms:W3CDTF">2024-01-04T16:21:49Z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