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3"/>
  </p:sldMasterIdLst>
  <p:notesMasterIdLst>
    <p:notesMasterId r:id="rId5"/>
  </p:notesMasterIdLst>
  <p:sldIdLst>
    <p:sldId id="259" r:id="rId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E1FEAC-C4B3-BC42-9371-9BECA2DCBBE8}" v="8" dt="2024-01-04T16:29:30.8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/>
    <p:restoredTop sz="96327"/>
  </p:normalViewPr>
  <p:slideViewPr>
    <p:cSldViewPr snapToGrid="0">
      <p:cViewPr varScale="1">
        <p:scale>
          <a:sx n="85" d="100"/>
          <a:sy n="85" d="100"/>
        </p:scale>
        <p:origin x="14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E8E1FEAC-C4B3-BC42-9371-9BECA2DCBBE8}"/>
    <pc:docChg chg="undo custSel modSld">
      <pc:chgData name="Derek Zheng" userId="4a4f1c71-45ef-4575-b7b6-e85586413a61" providerId="ADAL" clId="{E8E1FEAC-C4B3-BC42-9371-9BECA2DCBBE8}" dt="2024-01-04T16:29:30.215" v="6"/>
      <pc:docMkLst>
        <pc:docMk/>
      </pc:docMkLst>
      <pc:sldChg chg="modSp mod modAnim">
        <pc:chgData name="Derek Zheng" userId="4a4f1c71-45ef-4575-b7b6-e85586413a61" providerId="ADAL" clId="{E8E1FEAC-C4B3-BC42-9371-9BECA2DCBBE8}" dt="2024-01-04T16:29:30.215" v="6"/>
        <pc:sldMkLst>
          <pc:docMk/>
          <pc:sldMk cId="111665333" sldId="259"/>
        </pc:sldMkLst>
        <pc:spChg chg="mod">
          <ac:chgData name="Derek Zheng" userId="4a4f1c71-45ef-4575-b7b6-e85586413a61" providerId="ADAL" clId="{E8E1FEAC-C4B3-BC42-9371-9BECA2DCBBE8}" dt="2024-01-04T16:29:06.263" v="0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E8E1FEAC-C4B3-BC42-9371-9BECA2DCBBE8}" dt="2024-01-04T16:29:13.269" v="2" actId="12"/>
          <ac:spMkLst>
            <pc:docMk/>
            <pc:sldMk cId="111665333" sldId="259"/>
            <ac:spMk id="4" creationId="{2C8616E8-5761-A458-CDF6-A71853E71A56}"/>
          </ac:spMkLst>
        </pc:spChg>
        <pc:spChg chg="mod">
          <ac:chgData name="Derek Zheng" userId="4a4f1c71-45ef-4575-b7b6-e85586413a61" providerId="ADAL" clId="{E8E1FEAC-C4B3-BC42-9371-9BECA2DCBBE8}" dt="2024-01-04T16:29:29.140" v="5" actId="207"/>
          <ac:spMkLst>
            <pc:docMk/>
            <pc:sldMk cId="111665333" sldId="259"/>
            <ac:spMk id="7" creationId="{8F4947F5-CD32-E80D-158D-A3405A7F67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1pPr>
    <a:lvl2pPr marL="71720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2pPr>
    <a:lvl3pPr marL="1434403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3pPr>
    <a:lvl4pPr marL="2151605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4pPr>
    <a:lvl5pPr marL="2868807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5pPr>
    <a:lvl6pPr marL="3586009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6pPr>
    <a:lvl7pPr marL="430321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7pPr>
    <a:lvl8pPr marL="502041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8pPr>
    <a:lvl9pPr marL="5737614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8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0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4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5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5658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5" y="5820399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46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881766" indent="0">
              <a:buNone/>
              <a:defRPr sz="3858">
                <a:solidFill>
                  <a:schemeClr val="tx1">
                    <a:tint val="75000"/>
                  </a:schemeClr>
                </a:solidFill>
              </a:defRPr>
            </a:lvl2pPr>
            <a:lvl3pPr marL="1763536" indent="0">
              <a:buNone/>
              <a:defRPr sz="3471">
                <a:solidFill>
                  <a:schemeClr val="tx1">
                    <a:tint val="75000"/>
                  </a:schemeClr>
                </a:solidFill>
              </a:defRPr>
            </a:lvl3pPr>
            <a:lvl4pPr marL="2645303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4pPr>
            <a:lvl5pPr marL="352707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5pPr>
            <a:lvl6pPr marL="4408839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6pPr>
            <a:lvl7pPr marL="5290608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7pPr>
            <a:lvl8pPr marL="6172376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8pPr>
            <a:lvl9pPr marL="705414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175692" rtl="0" eaLnBrk="1" latinLnBrk="0" hangingPunct="1">
              <a:lnSpc>
                <a:spcPct val="90000"/>
              </a:lnSpc>
              <a:spcBef>
                <a:spcPts val="1286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20" y="582040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20" y="772177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6" y="7858200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2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286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4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9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8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1ECF8FE5-3AB5-FC0B-76D0-934E94E3ED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3343" r="47511" b="3343"/>
          <a:stretch/>
        </p:blipFill>
        <p:spPr>
          <a:xfrm>
            <a:off x="-1" y="2"/>
            <a:ext cx="10287001" cy="102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1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67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216" y="1511175"/>
            <a:ext cx="7617155" cy="2525143"/>
          </a:xfrm>
        </p:spPr>
        <p:txBody>
          <a:bodyPr>
            <a:normAutofit fontScale="90000"/>
          </a:bodyPr>
          <a:lstStyle/>
          <a:p>
            <a:r>
              <a:rPr lang="en-US" sz="9257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1842215" y="4048598"/>
            <a:ext cx="7462119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F4947F5-CD32-E80D-158D-A3405A7F671D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Your Logo Goes Here</a:t>
            </a:r>
          </a:p>
        </p:txBody>
      </p:sp>
      <p:pic>
        <p:nvPicPr>
          <p:cNvPr id="2" name="Picture 1" descr="A person standing next to a computer&#10;&#10;Description automatically generated">
            <a:extLst>
              <a:ext uri="{FF2B5EF4-FFF2-40B4-BE49-F238E27FC236}">
                <a16:creationId xmlns:a16="http://schemas.microsoft.com/office/drawing/2014/main" id="{01B74231-6ECC-EB4D-65B8-ACE5FA73DD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235"/>
          <a:stretch/>
        </p:blipFill>
        <p:spPr>
          <a:xfrm>
            <a:off x="219927" y="5201117"/>
            <a:ext cx="7919049" cy="50732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B58AF6-0E8F-C612-F00B-DBB959E229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656" b="27808"/>
          <a:stretch/>
        </p:blipFill>
        <p:spPr>
          <a:xfrm>
            <a:off x="834636" y="5157638"/>
            <a:ext cx="2020607" cy="512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87654E-7 2.71605E-6 L 0.15262 2.71605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25542D44-1A69-4133-87ED-1A172B7FC8F8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AAC7BA-19D9-46F1-B9D6-5370E4A6918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1806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6</cp:revision>
  <dcterms:created xsi:type="dcterms:W3CDTF">2023-10-17T20:27:43Z</dcterms:created>
  <dcterms:modified xsi:type="dcterms:W3CDTF">2024-01-04T16:29:32Z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