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3"/>
  </p:sldMasterIdLst>
  <p:notesMasterIdLst>
    <p:notesMasterId r:id="rId5"/>
  </p:notesMasterIdLst>
  <p:sldIdLst>
    <p:sldId id="259" r:id="rId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0BFCC4-B8F6-E8DC-E203-6DA183D7287E}" v="2" dt="2024-01-04T18:54:41.329"/>
    <p1510:client id="{814488CF-1C38-7147-9938-38D0B5B26DA1}" v="6" dt="2024-01-04T16:27:58.731"/>
    <p1510:client id="{8B6F1D9C-1287-5C49-9D75-CB143AF4C655}" v="8" dt="2024-01-04T18:51:20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y Ruiz" userId="04dbc1ff-5d92-4553-a5ac-8ca1339ea21f" providerId="ADAL" clId="{8B6F1D9C-1287-5C49-9D75-CB143AF4C655}"/>
    <pc:docChg chg="undo custSel addSld delSld modSld">
      <pc:chgData name="Kassy Ruiz" userId="04dbc1ff-5d92-4553-a5ac-8ca1339ea21f" providerId="ADAL" clId="{8B6F1D9C-1287-5C49-9D75-CB143AF4C655}" dt="2024-01-04T18:51:20.618" v="240"/>
      <pc:docMkLst>
        <pc:docMk/>
      </pc:docMkLst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303213254" sldId="265"/>
        </pc:sldMkLst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2" creationId="{9DC72DEB-E33B-2A2E-25A5-0C01DC27A81B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4" creationId="{17DE0549-668D-212C-5DB2-15A6CD3A4A2E}"/>
          </ac:spMkLst>
        </pc:spChg>
        <pc:spChg chg="del">
          <ac:chgData name="Kassy Ruiz" userId="04dbc1ff-5d92-4553-a5ac-8ca1339ea21f" providerId="ADAL" clId="{8B6F1D9C-1287-5C49-9D75-CB143AF4C655}" dt="2024-01-04T18:48:49.930" v="234" actId="478"/>
          <ac:spMkLst>
            <pc:docMk/>
            <pc:sldMk cId="1303213254" sldId="265"/>
            <ac:spMk id="5" creationId="{6B380795-A4A0-A722-BCCF-FCE2BBA348F3}"/>
          </ac:spMkLst>
        </pc:spChg>
        <pc:spChg chg="add mod">
          <ac:chgData name="Kassy Ruiz" userId="04dbc1ff-5d92-4553-a5ac-8ca1339ea21f" providerId="ADAL" clId="{8B6F1D9C-1287-5C49-9D75-CB143AF4C655}" dt="2024-01-04T18:48:55.966" v="237"/>
          <ac:spMkLst>
            <pc:docMk/>
            <pc:sldMk cId="1303213254" sldId="265"/>
            <ac:spMk id="6" creationId="{930D4DE2-C05C-FFCB-B9B1-2B22A0657707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7" creationId="{FA706A1C-2967-A818-2FF5-0855A8894ACE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8" creationId="{3F06080D-D42B-BADC-797C-DE561C314F35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9" creationId="{374AF553-8BB9-2FA1-863A-FCFB7D115B6D}"/>
          </ac:spMkLst>
        </pc:spChg>
        <pc:spChg chg="add mod">
          <ac:chgData name="Kassy Ruiz" userId="04dbc1ff-5d92-4553-a5ac-8ca1339ea21f" providerId="ADAL" clId="{8B6F1D9C-1287-5C49-9D75-CB143AF4C655}" dt="2024-01-04T18:49:01.301" v="238"/>
          <ac:spMkLst>
            <pc:docMk/>
            <pc:sldMk cId="1303213254" sldId="265"/>
            <ac:spMk id="10" creationId="{88388E01-7000-5E6F-01D2-932285CCCFC1}"/>
          </ac:spMkLst>
        </pc:spChg>
      </pc:sldChg>
      <pc:sldChg chg="add">
        <pc:chgData name="Kassy Ruiz" userId="04dbc1ff-5d92-4553-a5ac-8ca1339ea21f" providerId="ADAL" clId="{8B6F1D9C-1287-5C49-9D75-CB143AF4C655}" dt="2024-01-04T18:51:20.618" v="240"/>
        <pc:sldMkLst>
          <pc:docMk/>
          <pc:sldMk cId="1510113041" sldId="265"/>
        </pc:sldMkLst>
      </pc:sldChg>
      <pc:sldChg chg="add">
        <pc:chgData name="Kassy Ruiz" userId="04dbc1ff-5d92-4553-a5ac-8ca1339ea21f" providerId="ADAL" clId="{8B6F1D9C-1287-5C49-9D75-CB143AF4C655}" dt="2024-01-04T18:51:20.618" v="240"/>
        <pc:sldMkLst>
          <pc:docMk/>
          <pc:sldMk cId="320448862" sldId="266"/>
        </pc:sldMkLst>
      </pc:sldChg>
      <pc:sldChg chg="addSp delSp modSp add del mod">
        <pc:chgData name="Kassy Ruiz" userId="04dbc1ff-5d92-4553-a5ac-8ca1339ea21f" providerId="ADAL" clId="{8B6F1D9C-1287-5C49-9D75-CB143AF4C655}" dt="2024-01-04T18:50:49.065" v="239" actId="2696"/>
        <pc:sldMkLst>
          <pc:docMk/>
          <pc:sldMk cId="1932785943" sldId="266"/>
        </pc:sldMkLst>
        <pc:spChg chg="mod">
          <ac:chgData name="Kassy Ruiz" userId="04dbc1ff-5d92-4553-a5ac-8ca1339ea21f" providerId="ADAL" clId="{8B6F1D9C-1287-5C49-9D75-CB143AF4C655}" dt="2024-01-04T18:47:46.584" v="166" actId="1076"/>
          <ac:spMkLst>
            <pc:docMk/>
            <pc:sldMk cId="1932785943" sldId="266"/>
            <ac:spMk id="3" creationId="{37E80AA9-130F-A261-00B8-FB8B7AC57826}"/>
          </ac:spMkLst>
        </pc:spChg>
        <pc:spChg chg="mod">
          <ac:chgData name="Kassy Ruiz" userId="04dbc1ff-5d92-4553-a5ac-8ca1339ea21f" providerId="ADAL" clId="{8B6F1D9C-1287-5C49-9D75-CB143AF4C655}" dt="2024-01-04T18:48:38.082" v="233" actId="20577"/>
          <ac:spMkLst>
            <pc:docMk/>
            <pc:sldMk cId="1932785943" sldId="266"/>
            <ac:spMk id="4" creationId="{14625FF0-B461-EE29-D92F-7127BE314108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9" creationId="{722AE5AB-0EF9-16E9-C529-11E8BBE40799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19" creationId="{5B63214F-3185-83A8-1292-D32A03B7B68A}"/>
          </ac:spMkLst>
        </pc:spChg>
        <pc:spChg chg="mod topLvl">
          <ac:chgData name="Kassy Ruiz" userId="04dbc1ff-5d92-4553-a5ac-8ca1339ea21f" providerId="ADAL" clId="{8B6F1D9C-1287-5C49-9D75-CB143AF4C655}" dt="2024-01-04T18:47:27.098" v="162" actId="1076"/>
          <ac:spMkLst>
            <pc:docMk/>
            <pc:sldMk cId="1932785943" sldId="266"/>
            <ac:spMk id="20" creationId="{205F8E89-8399-B972-BD8B-8B2DF91B82F5}"/>
          </ac:spMkLst>
        </pc:spChg>
        <pc:spChg chg="add mod">
          <ac:chgData name="Kassy Ruiz" userId="04dbc1ff-5d92-4553-a5ac-8ca1339ea21f" providerId="ADAL" clId="{8B6F1D9C-1287-5C49-9D75-CB143AF4C655}" dt="2024-01-04T18:47:42.980" v="165" actId="20577"/>
          <ac:spMkLst>
            <pc:docMk/>
            <pc:sldMk cId="1932785943" sldId="266"/>
            <ac:spMk id="23" creationId="{5F7E848C-BF21-D1E2-3630-7E182AFBFC74}"/>
          </ac:spMkLst>
        </pc:spChg>
        <pc:spChg chg="add del">
          <ac:chgData name="Kassy Ruiz" userId="04dbc1ff-5d92-4553-a5ac-8ca1339ea21f" providerId="ADAL" clId="{8B6F1D9C-1287-5C49-9D75-CB143AF4C655}" dt="2024-01-04T18:48:53.152" v="236" actId="22"/>
          <ac:spMkLst>
            <pc:docMk/>
            <pc:sldMk cId="1932785943" sldId="266"/>
            <ac:spMk id="25" creationId="{B07C6011-75B1-921F-AB2B-30481C3EFC52}"/>
          </ac:spMkLst>
        </pc:spChg>
        <pc:grpChg chg="del mod">
          <ac:chgData name="Kassy Ruiz" userId="04dbc1ff-5d92-4553-a5ac-8ca1339ea21f" providerId="ADAL" clId="{8B6F1D9C-1287-5C49-9D75-CB143AF4C655}" dt="2024-01-04T18:44:22.647" v="114" actId="165"/>
          <ac:grpSpMkLst>
            <pc:docMk/>
            <pc:sldMk cId="1932785943" sldId="266"/>
            <ac:grpSpMk id="5" creationId="{5EC06CD7-6E53-3ADD-8FD8-02FCEFC3B3B6}"/>
          </ac:grpSpMkLst>
        </pc:grpChg>
        <pc:grpChg chg="del topLvl">
          <ac:chgData name="Kassy Ruiz" userId="04dbc1ff-5d92-4553-a5ac-8ca1339ea21f" providerId="ADAL" clId="{8B6F1D9C-1287-5C49-9D75-CB143AF4C655}" dt="2024-01-04T18:45:05.896" v="132" actId="165"/>
          <ac:grpSpMkLst>
            <pc:docMk/>
            <pc:sldMk cId="1932785943" sldId="266"/>
            <ac:grpSpMk id="6" creationId="{89FB6B3E-2112-03D2-2641-C3EC8102C93C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7" creationId="{9572B8AF-D242-C22A-E582-D3B87B7FA7E7}"/>
          </ac:grpSpMkLst>
        </pc:grpChg>
        <pc:grpChg chg="add del mod topLvl">
          <ac:chgData name="Kassy Ruiz" userId="04dbc1ff-5d92-4553-a5ac-8ca1339ea21f" providerId="ADAL" clId="{8B6F1D9C-1287-5C49-9D75-CB143AF4C655}" dt="2024-01-04T18:47:27.098" v="162" actId="1076"/>
          <ac:grpSpMkLst>
            <pc:docMk/>
            <pc:sldMk cId="1932785943" sldId="266"/>
            <ac:grpSpMk id="8" creationId="{AC30259D-297D-3554-17DB-201009CC3560}"/>
          </ac:grpSpMkLst>
        </pc:grpChg>
        <pc:grpChg chg="add del mod topLvl">
          <ac:chgData name="Kassy Ruiz" userId="04dbc1ff-5d92-4553-a5ac-8ca1339ea21f" providerId="ADAL" clId="{8B6F1D9C-1287-5C49-9D75-CB143AF4C655}" dt="2024-01-04T18:47:29.649" v="163" actId="1076"/>
          <ac:grpSpMkLst>
            <pc:docMk/>
            <pc:sldMk cId="1932785943" sldId="266"/>
            <ac:grpSpMk id="10" creationId="{D51CF877-1C4A-99CC-B74A-C6E689A14007}"/>
          </ac:grpSpMkLst>
        </pc:grpChg>
        <pc:picChg chg="mod topLvl modCrop">
          <ac:chgData name="Kassy Ruiz" userId="04dbc1ff-5d92-4553-a5ac-8ca1339ea21f" providerId="ADAL" clId="{8B6F1D9C-1287-5C49-9D75-CB143AF4C655}" dt="2024-01-04T18:47:22.021" v="160" actId="732"/>
          <ac:picMkLst>
            <pc:docMk/>
            <pc:sldMk cId="1932785943" sldId="266"/>
            <ac:picMk id="11" creationId="{0B2CB6A4-5E78-4DF1-7BC1-AE0F0768094B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2" creationId="{F3F145B3-E80A-0D68-22CC-72A112C51D46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3" creationId="{4F72AEFF-66F0-B42F-70EA-9C1364E1126F}"/>
          </ac:picMkLst>
        </pc:picChg>
        <pc:picChg chg="mod topLvl">
          <ac:chgData name="Kassy Ruiz" userId="04dbc1ff-5d92-4553-a5ac-8ca1339ea21f" providerId="ADAL" clId="{8B6F1D9C-1287-5C49-9D75-CB143AF4C655}" dt="2024-01-04T18:44:50.402" v="122" actId="165"/>
          <ac:picMkLst>
            <pc:docMk/>
            <pc:sldMk cId="1932785943" sldId="266"/>
            <ac:picMk id="14" creationId="{987A83B8-80F9-05D7-BF63-BE62BC4D1DEF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5" creationId="{561E09EF-1064-5D14-AC5C-190BF7A4EE58}"/>
          </ac:picMkLst>
        </pc:picChg>
        <pc:picChg chg="mod topLvl">
          <ac:chgData name="Kassy Ruiz" userId="04dbc1ff-5d92-4553-a5ac-8ca1339ea21f" providerId="ADAL" clId="{8B6F1D9C-1287-5C49-9D75-CB143AF4C655}" dt="2024-01-04T18:44:50.748" v="123" actId="165"/>
          <ac:picMkLst>
            <pc:docMk/>
            <pc:sldMk cId="1932785943" sldId="266"/>
            <ac:picMk id="16" creationId="{2B7BC3C3-480A-928E-707B-F75F9979797A}"/>
          </ac:picMkLst>
        </pc:picChg>
        <pc:picChg chg="mod topLvl modCrop">
          <ac:chgData name="Kassy Ruiz" userId="04dbc1ff-5d92-4553-a5ac-8ca1339ea21f" providerId="ADAL" clId="{8B6F1D9C-1287-5C49-9D75-CB143AF4C655}" dt="2024-01-04T18:46:56.500" v="154" actId="732"/>
          <ac:picMkLst>
            <pc:docMk/>
            <pc:sldMk cId="1932785943" sldId="266"/>
            <ac:picMk id="17" creationId="{E77A0F57-649A-7A6A-442B-2D204E40B9FF}"/>
          </ac:picMkLst>
        </pc:picChg>
        <pc:picChg chg="mod topLvl">
          <ac:chgData name="Kassy Ruiz" userId="04dbc1ff-5d92-4553-a5ac-8ca1339ea21f" providerId="ADAL" clId="{8B6F1D9C-1287-5C49-9D75-CB143AF4C655}" dt="2024-01-04T18:44:54.083" v="126" actId="165"/>
          <ac:picMkLst>
            <pc:docMk/>
            <pc:sldMk cId="1932785943" sldId="266"/>
            <ac:picMk id="18" creationId="{48562CE2-9748-6DE3-E240-BD1D5CBD3A61}"/>
          </ac:picMkLst>
        </pc:picChg>
        <pc:picChg chg="add mod">
          <ac:chgData name="Kassy Ruiz" userId="04dbc1ff-5d92-4553-a5ac-8ca1339ea21f" providerId="ADAL" clId="{8B6F1D9C-1287-5C49-9D75-CB143AF4C655}" dt="2024-01-04T18:47:27.098" v="162" actId="1076"/>
          <ac:picMkLst>
            <pc:docMk/>
            <pc:sldMk cId="1932785943" sldId="266"/>
            <ac:picMk id="22" creationId="{FDDD60A1-38B3-3038-1D27-DE1BB000683B}"/>
          </ac:picMkLst>
        </pc:picChg>
      </pc:sldChg>
    </pc:docChg>
  </pc:docChgLst>
  <pc:docChgLst>
    <pc:chgData name="Derek Zheng" userId="4a4f1c71-45ef-4575-b7b6-e85586413a61" providerId="ADAL" clId="{814488CF-1C38-7147-9938-38D0B5B26DA1}"/>
    <pc:docChg chg="undo custSel modSld">
      <pc:chgData name="Derek Zheng" userId="4a4f1c71-45ef-4575-b7b6-e85586413a61" providerId="ADAL" clId="{814488CF-1C38-7147-9938-38D0B5B26DA1}" dt="2024-01-04T16:27:58.319" v="5"/>
      <pc:docMkLst>
        <pc:docMk/>
      </pc:docMkLst>
      <pc:sldChg chg="modSp mod modAnim">
        <pc:chgData name="Derek Zheng" userId="4a4f1c71-45ef-4575-b7b6-e85586413a61" providerId="ADAL" clId="{814488CF-1C38-7147-9938-38D0B5B26DA1}" dt="2024-01-04T16:27:58.319" v="5"/>
        <pc:sldMkLst>
          <pc:docMk/>
          <pc:sldMk cId="111665333" sldId="259"/>
        </pc:sldMkLst>
        <pc:spChg chg="mod">
          <ac:chgData name="Derek Zheng" userId="4a4f1c71-45ef-4575-b7b6-e85586413a61" providerId="ADAL" clId="{814488CF-1C38-7147-9938-38D0B5B26DA1}" dt="2024-01-04T16:27:26.787" v="0"/>
          <ac:spMkLst>
            <pc:docMk/>
            <pc:sldMk cId="111665333" sldId="259"/>
            <ac:spMk id="3" creationId="{468C5433-50F4-FBAE-3DBF-DF8F47A4740E}"/>
          </ac:spMkLst>
        </pc:spChg>
        <pc:spChg chg="mod">
          <ac:chgData name="Derek Zheng" userId="4a4f1c71-45ef-4575-b7b6-e85586413a61" providerId="ADAL" clId="{814488CF-1C38-7147-9938-38D0B5B26DA1}" dt="2024-01-04T16:27:31.930" v="1"/>
          <ac:spMkLst>
            <pc:docMk/>
            <pc:sldMk cId="111665333" sldId="259"/>
            <ac:spMk id="4" creationId="{2C8616E8-5761-A458-CDF6-A71853E71A56}"/>
          </ac:spMkLst>
        </pc:spChg>
        <pc:spChg chg="mod">
          <ac:chgData name="Derek Zheng" userId="4a4f1c71-45ef-4575-b7b6-e85586413a61" providerId="ADAL" clId="{814488CF-1C38-7147-9938-38D0B5B26DA1}" dt="2024-01-04T16:27:57.724" v="4" actId="207"/>
          <ac:spMkLst>
            <pc:docMk/>
            <pc:sldMk cId="111665333" sldId="259"/>
            <ac:spMk id="7" creationId="{8F4947F5-CD32-E80D-158D-A3405A7F671D}"/>
          </ac:spMkLst>
        </pc:spChg>
      </pc:sldChg>
    </pc:docChg>
  </pc:docChgLst>
  <pc:docChgLst>
    <pc:chgData name="Kassy Ruiz" userId="S::kassy@marathonstrategies.com::04dbc1ff-5d92-4553-a5ac-8ca1339ea21f" providerId="AD" clId="Web-{5B0BFCC4-B8F6-E8DC-E203-6DA183D7287E}"/>
    <pc:docChg chg="delSld">
      <pc:chgData name="Kassy Ruiz" userId="S::kassy@marathonstrategies.com::04dbc1ff-5d92-4553-a5ac-8ca1339ea21f" providerId="AD" clId="Web-{5B0BFCC4-B8F6-E8DC-E203-6DA183D7287E}" dt="2024-01-04T18:54:41.329" v="1"/>
      <pc:docMkLst>
        <pc:docMk/>
      </pc:docMkLst>
      <pc:sldChg chg="del">
        <pc:chgData name="Kassy Ruiz" userId="S::kassy@marathonstrategies.com::04dbc1ff-5d92-4553-a5ac-8ca1339ea21f" providerId="AD" clId="Web-{5B0BFCC4-B8F6-E8DC-E203-6DA183D7287E}" dt="2024-01-04T18:54:41.314" v="0"/>
        <pc:sldMkLst>
          <pc:docMk/>
          <pc:sldMk cId="1510113041" sldId="265"/>
        </pc:sldMkLst>
      </pc:sldChg>
      <pc:sldChg chg="del">
        <pc:chgData name="Kassy Ruiz" userId="S::kassy@marathonstrategies.com::04dbc1ff-5d92-4553-a5ac-8ca1339ea21f" providerId="AD" clId="Web-{5B0BFCC4-B8F6-E8DC-E203-6DA183D7287E}" dt="2024-01-04T18:54:41.329" v="1"/>
        <pc:sldMkLst>
          <pc:docMk/>
          <pc:sldMk cId="320448862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1pPr>
    <a:lvl2pPr marL="71720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2pPr>
    <a:lvl3pPr marL="1434403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3pPr>
    <a:lvl4pPr marL="2151605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4pPr>
    <a:lvl5pPr marL="2868807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5pPr>
    <a:lvl6pPr marL="3586009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6pPr>
    <a:lvl7pPr marL="4303210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7pPr>
    <a:lvl8pPr marL="5020412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8pPr>
    <a:lvl9pPr marL="5737614" algn="l" defTabSz="1434403" rtl="0" eaLnBrk="1" latinLnBrk="0" hangingPunct="1">
      <a:defRPr sz="18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8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5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8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5" y="5820399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3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66" indent="0">
              <a:buNone/>
              <a:defRPr sz="3858">
                <a:solidFill>
                  <a:schemeClr val="tx1">
                    <a:tint val="75000"/>
                  </a:schemeClr>
                </a:solidFill>
              </a:defRPr>
            </a:lvl2pPr>
            <a:lvl3pPr marL="176353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303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4pPr>
            <a:lvl5pPr marL="352707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5pPr>
            <a:lvl6pPr marL="4408839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6pPr>
            <a:lvl7pPr marL="5290608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7pPr>
            <a:lvl8pPr marL="6172376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8pPr>
            <a:lvl9pPr marL="7054142" indent="0">
              <a:buNone/>
              <a:defRPr sz="3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92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20" y="582040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20" y="7721770"/>
            <a:ext cx="837346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6" y="7858200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40" indent="0">
              <a:buNone/>
              <a:defRPr sz="4200"/>
            </a:lvl2pPr>
            <a:lvl3pPr marL="1371677" indent="0">
              <a:buNone/>
              <a:defRPr sz="3601"/>
            </a:lvl3pPr>
            <a:lvl4pPr marL="2057517" indent="0">
              <a:buNone/>
              <a:defRPr sz="3001"/>
            </a:lvl4pPr>
            <a:lvl5pPr marL="2743357" indent="0">
              <a:buNone/>
              <a:defRPr sz="3001"/>
            </a:lvl5pPr>
            <a:lvl6pPr marL="3429195" indent="0">
              <a:buNone/>
              <a:defRPr sz="3001"/>
            </a:lvl6pPr>
            <a:lvl7pPr marL="4115035" indent="0">
              <a:buNone/>
              <a:defRPr sz="3001"/>
            </a:lvl7pPr>
            <a:lvl8pPr marL="4800875" indent="0">
              <a:buNone/>
              <a:defRPr sz="3001"/>
            </a:lvl8pPr>
            <a:lvl9pPr marL="5486712" indent="0">
              <a:buNone/>
              <a:defRPr sz="3001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2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4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6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1ECF8FE5-3AB5-FC0B-76D0-934E94E3E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2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7404578"/>
            <a:ext cx="10287000" cy="2891028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75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020" y="977003"/>
            <a:ext cx="7617155" cy="2525143"/>
          </a:xfrm>
        </p:spPr>
        <p:txBody>
          <a:bodyPr>
            <a:normAutofit fontScale="90000"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>
              <a:latin typeface="Gotham Book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C1B24-812A-2485-2DFA-6B491FC0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55223" y="4700482"/>
            <a:ext cx="2239748" cy="3222307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2170019" y="3514426"/>
            <a:ext cx="7462119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19A7-2905-83EB-BD75-F951A162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4248" y="4688202"/>
            <a:ext cx="9372927" cy="390487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Your Logo Goes Here</a:t>
            </a:r>
          </a:p>
        </p:txBody>
      </p:sp>
      <p:pic>
        <p:nvPicPr>
          <p:cNvPr id="20" name="Picture 19" descr="A person in a blue sweater and red tie&#10;&#10;Description automatically generated">
            <a:extLst>
              <a:ext uri="{FF2B5EF4-FFF2-40B4-BE49-F238E27FC236}">
                <a16:creationId xmlns:a16="http://schemas.microsoft.com/office/drawing/2014/main" id="{2E3F7C95-2D66-FC4A-9E58-8BC09C46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66" y="4798773"/>
            <a:ext cx="1108526" cy="344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3457E-7 -2.46914E-7 L 0.01512 -2.46914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B78192-FD6F-40F9-8FAD-FD965D0365C9}"/>
</file>

<file path=customXml/itemProps3.xml><?xml version="1.0" encoding="utf-8"?>
<ds:datastoreItem xmlns:ds="http://schemas.openxmlformats.org/officeDocument/2006/customXml" ds:itemID="{671F9A26-34F2-4154-977C-89E7DEA045E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revision>1</cp:revision>
  <dcterms:created xsi:type="dcterms:W3CDTF">2023-10-17T20:27:43Z</dcterms:created>
  <dcterms:modified xsi:type="dcterms:W3CDTF">2024-01-04T18:54:42Z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