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0" r:id="rId5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FA3546-AA50-5645-9F46-8038C8037312}" v="37" dt="2024-01-05T17:21:46.5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2"/>
    <p:restoredTop sz="96327"/>
  </p:normalViewPr>
  <p:slideViewPr>
    <p:cSldViewPr snapToGrid="0">
      <p:cViewPr>
        <p:scale>
          <a:sx n="89" d="100"/>
          <a:sy n="89" d="100"/>
        </p:scale>
        <p:origin x="1296" y="-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26FA3546-AA50-5645-9F46-8038C8037312}"/>
    <pc:docChg chg="undo redo custSel modSld">
      <pc:chgData name="Derek Zheng" userId="4a4f1c71-45ef-4575-b7b6-e85586413a61" providerId="ADAL" clId="{26FA3546-AA50-5645-9F46-8038C8037312}" dt="2024-01-05T17:21:46.041" v="49"/>
      <pc:docMkLst>
        <pc:docMk/>
      </pc:docMkLst>
      <pc:sldChg chg="modSp mod modAnim">
        <pc:chgData name="Derek Zheng" userId="4a4f1c71-45ef-4575-b7b6-e85586413a61" providerId="ADAL" clId="{26FA3546-AA50-5645-9F46-8038C8037312}" dt="2024-01-05T17:21:46.041" v="49"/>
        <pc:sldMkLst>
          <pc:docMk/>
          <pc:sldMk cId="1526134967" sldId="260"/>
        </pc:sldMkLst>
        <pc:spChg chg="mod modCrop">
          <ac:chgData name="Derek Zheng" userId="4a4f1c71-45ef-4575-b7b6-e85586413a61" providerId="ADAL" clId="{26FA3546-AA50-5645-9F46-8038C8037312}" dt="2024-01-05T17:21:41.511" v="44" actId="207"/>
          <ac:spMkLst>
            <pc:docMk/>
            <pc:sldMk cId="1526134967" sldId="260"/>
            <ac:spMk id="2" creationId="{9E77A81D-D785-83EE-C5A3-A5388842ADBE}"/>
          </ac:spMkLst>
        </pc:spChg>
        <pc:spChg chg="mod">
          <ac:chgData name="Derek Zheng" userId="4a4f1c71-45ef-4575-b7b6-e85586413a61" providerId="ADAL" clId="{26FA3546-AA50-5645-9F46-8038C8037312}" dt="2024-01-05T17:17:24.461" v="24"/>
          <ac:spMkLst>
            <pc:docMk/>
            <pc:sldMk cId="1526134967" sldId="260"/>
            <ac:spMk id="14" creationId="{9E08C4CF-4026-97BF-E7B6-58230406E8ED}"/>
          </ac:spMkLst>
        </pc:spChg>
        <pc:spChg chg="mod">
          <ac:chgData name="Derek Zheng" userId="4a4f1c71-45ef-4575-b7b6-e85586413a61" providerId="ADAL" clId="{26FA3546-AA50-5645-9F46-8038C8037312}" dt="2024-01-05T17:21:43.346" v="47" actId="14100"/>
          <ac:spMkLst>
            <pc:docMk/>
            <pc:sldMk cId="1526134967" sldId="260"/>
            <ac:spMk id="15" creationId="{4FB22854-692D-E19E-875C-3E73E4493C8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83544"/>
            <a:ext cx="8743950" cy="358140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2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68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547687"/>
            <a:ext cx="2218134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547687"/>
            <a:ext cx="6525816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65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606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2564609"/>
            <a:ext cx="8872538" cy="4279106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6884197"/>
            <a:ext cx="8872538" cy="225028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0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631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547689"/>
            <a:ext cx="8872538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2521745"/>
            <a:ext cx="4351883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3757613"/>
            <a:ext cx="4351883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2521745"/>
            <a:ext cx="4373315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3757613"/>
            <a:ext cx="4373315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478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480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30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481139"/>
            <a:ext cx="5207794" cy="7310438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10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481139"/>
            <a:ext cx="5207794" cy="7310438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3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89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7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0AEF7D8A-A04A-2E37-8F3E-32E189FA49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r="43750"/>
          <a:stretch/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14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-up of a machine&#10;&#10;Description automatically generated">
            <a:extLst>
              <a:ext uri="{FF2B5EF4-FFF2-40B4-BE49-F238E27FC236}">
                <a16:creationId xmlns:a16="http://schemas.microsoft.com/office/drawing/2014/main" id="{130C2B58-C86F-97F0-D8A2-1131CFA7A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170" y="3215126"/>
            <a:ext cx="7064830" cy="7071874"/>
          </a:xfrm>
          <a:prstGeom prst="rect">
            <a:avLst/>
          </a:prstGeom>
        </p:spPr>
      </p:pic>
      <p:pic>
        <p:nvPicPr>
          <p:cNvPr id="11" name="Picture 10" descr="A person in a wheelchair with a person standing next to her&#10;&#10;Description automatically generated">
            <a:extLst>
              <a:ext uri="{FF2B5EF4-FFF2-40B4-BE49-F238E27FC236}">
                <a16:creationId xmlns:a16="http://schemas.microsoft.com/office/drawing/2014/main" id="{894D4343-E2F8-8D6C-AB40-5939230A6F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2416"/>
          <a:stretch/>
        </p:blipFill>
        <p:spPr>
          <a:xfrm>
            <a:off x="158884" y="4625149"/>
            <a:ext cx="5853474" cy="5661851"/>
          </a:xfrm>
          <a:prstGeom prst="rect">
            <a:avLst/>
          </a:prstGeom>
        </p:spPr>
      </p:pic>
      <p:sp>
        <p:nvSpPr>
          <p:cNvPr id="14" name="Title 5">
            <a:extLst>
              <a:ext uri="{FF2B5EF4-FFF2-40B4-BE49-F238E27FC236}">
                <a16:creationId xmlns:a16="http://schemas.microsoft.com/office/drawing/2014/main" id="{9E08C4CF-4026-97BF-E7B6-58230406E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9429" y="1512298"/>
            <a:ext cx="8873067" cy="1789137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6000" dirty="0">
              <a:latin typeface="Gotham Book" pitchFamily="2" charset="0"/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4FB22854-692D-E19E-875C-3E73E4493C8D}"/>
              </a:ext>
            </a:extLst>
          </p:cNvPr>
          <p:cNvSpPr txBox="1">
            <a:spLocks/>
          </p:cNvSpPr>
          <p:nvPr/>
        </p:nvSpPr>
        <p:spPr>
          <a:xfrm>
            <a:off x="1236017" y="2877971"/>
            <a:ext cx="5974251" cy="1217820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latin typeface="Gotham Book" pitchFamily="2" charset="0"/>
              </a:rPr>
              <a:t>Your Subtext Goes Here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E77A81D-D785-83EE-C5A3-A5388842ADBE}"/>
              </a:ext>
            </a:extLst>
          </p:cNvPr>
          <p:cNvSpPr/>
          <p:nvPr/>
        </p:nvSpPr>
        <p:spPr>
          <a:xfrm>
            <a:off x="8138976" y="8169158"/>
            <a:ext cx="1836235" cy="1836235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Your Logo Goes Here</a:t>
            </a:r>
          </a:p>
        </p:txBody>
      </p:sp>
    </p:spTree>
    <p:extLst>
      <p:ext uri="{BB962C8B-B14F-4D97-AF65-F5344CB8AC3E}">
        <p14:creationId xmlns:p14="http://schemas.microsoft.com/office/powerpoint/2010/main" val="1526134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build="p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d6fa9a0-74d4-42c4-8398-69cb66e7b544" xsi:nil="true"/>
    <lcf76f155ced4ddcb4097134ff3c332f xmlns="36e49053-1961-46de-9bb2-e98cd2155f11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7" ma:contentTypeDescription="Create a new document." ma:contentTypeScope="" ma:versionID="ebbf6d7a9d48f384ff8df7072e42756c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219559097dad91703c764bcc3b79273f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0196C0-6388-44AD-9ABB-DB0B35701167}">
  <ds:schemaRefs>
    <ds:schemaRef ds:uri="http://purl.org/dc/dcmitype/"/>
    <ds:schemaRef ds:uri="http://purl.org/dc/elements/1.1/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6231895d-fa44-4bb4-bb61-88562dbf8efa"/>
    <ds:schemaRef ds:uri="http://www.w3.org/XML/1998/namespace"/>
    <ds:schemaRef ds:uri="http://schemas.openxmlformats.org/package/2006/metadata/core-properties"/>
    <ds:schemaRef ds:uri="ea79f945-cc04-43e3-834e-eac7669b203b"/>
  </ds:schemaRefs>
</ds:datastoreItem>
</file>

<file path=customXml/itemProps2.xml><?xml version="1.0" encoding="utf-8"?>
<ds:datastoreItem xmlns:ds="http://schemas.openxmlformats.org/officeDocument/2006/customXml" ds:itemID="{1EEF7304-3206-4A90-8B41-92F5169A3B1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6235EA-7353-4B17-A6F3-F859B8C16F3C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46</TotalTime>
  <Words>12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 Book</vt:lpstr>
      <vt:lpstr>Office Theme</vt:lpstr>
      <vt:lpstr>Your Text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Mackenzie Wachs</dc:creator>
  <cp:lastModifiedBy>Derek Zheng</cp:lastModifiedBy>
  <cp:revision>4</cp:revision>
  <dcterms:created xsi:type="dcterms:W3CDTF">2024-01-02T20:04:49Z</dcterms:created>
  <dcterms:modified xsi:type="dcterms:W3CDTF">2024-01-05T17:21:47Z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0x010100EFD09BA83AD9AC4BBA56FE756E5219E6</vt:lpwstr>
  </property>
</Properties>
</file>