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1" r:id="rId5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6354DB-592D-3243-AE5C-80DDA73D93BA}" v="32" dt="2024-01-05T17:22:55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>
      <p:cViewPr>
        <p:scale>
          <a:sx n="69" d="100"/>
          <a:sy n="69" d="100"/>
        </p:scale>
        <p:origin x="1976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k Zheng" userId="4a4f1c71-45ef-4575-b7b6-e85586413a61" providerId="ADAL" clId="{F66354DB-592D-3243-AE5C-80DDA73D93BA}"/>
    <pc:docChg chg="undo custSel modSld">
      <pc:chgData name="Derek Zheng" userId="4a4f1c71-45ef-4575-b7b6-e85586413a61" providerId="ADAL" clId="{F66354DB-592D-3243-AE5C-80DDA73D93BA}" dt="2024-01-05T17:22:55.722" v="36"/>
      <pc:docMkLst>
        <pc:docMk/>
      </pc:docMkLst>
      <pc:sldChg chg="modSp mod modAnim">
        <pc:chgData name="Derek Zheng" userId="4a4f1c71-45ef-4575-b7b6-e85586413a61" providerId="ADAL" clId="{F66354DB-592D-3243-AE5C-80DDA73D93BA}" dt="2024-01-05T17:22:55.722" v="36"/>
        <pc:sldMkLst>
          <pc:docMk/>
          <pc:sldMk cId="562503869" sldId="261"/>
        </pc:sldMkLst>
        <pc:spChg chg="mod modCrop">
          <ac:chgData name="Derek Zheng" userId="4a4f1c71-45ef-4575-b7b6-e85586413a61" providerId="ADAL" clId="{F66354DB-592D-3243-AE5C-80DDA73D93BA}" dt="2024-01-05T17:22:55.261" v="35" actId="207"/>
          <ac:spMkLst>
            <pc:docMk/>
            <pc:sldMk cId="562503869" sldId="261"/>
            <ac:spMk id="2" creationId="{0E0AF27D-AC81-36D3-B316-75A17EA5F956}"/>
          </ac:spMkLst>
        </pc:spChg>
        <pc:spChg chg="mod">
          <ac:chgData name="Derek Zheng" userId="4a4f1c71-45ef-4575-b7b6-e85586413a61" providerId="ADAL" clId="{F66354DB-592D-3243-AE5C-80DDA73D93BA}" dt="2024-01-05T17:22:19.383" v="26"/>
          <ac:spMkLst>
            <pc:docMk/>
            <pc:sldMk cId="562503869" sldId="261"/>
            <ac:spMk id="3" creationId="{468C5433-50F4-FBAE-3DBF-DF8F47A4740E}"/>
          </ac:spMkLst>
        </pc:spChg>
        <pc:spChg chg="mod">
          <ac:chgData name="Derek Zheng" userId="4a4f1c71-45ef-4575-b7b6-e85586413a61" providerId="ADAL" clId="{F66354DB-592D-3243-AE5C-80DDA73D93BA}" dt="2024-01-05T17:22:14.377" v="25"/>
          <ac:spMkLst>
            <pc:docMk/>
            <pc:sldMk cId="562503869" sldId="261"/>
            <ac:spMk id="4" creationId="{2C8616E8-5761-A458-CDF6-A71853E71A5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2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6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6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0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3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7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3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1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135D3-6523-E641-BBD3-97A714E83D76}" type="datetimeFigureOut">
              <a:rPr lang="en-US" smtClean="0"/>
              <a:t>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864F-16AB-174A-80AA-AE70CA3A6D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0AEF7D8A-A04A-2E37-8F3E-32E189FA49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r="43750"/>
          <a:stretch/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54C84F2-502C-2E15-0183-5F911F68D404}"/>
              </a:ext>
            </a:extLst>
          </p:cNvPr>
          <p:cNvSpPr/>
          <p:nvPr/>
        </p:nvSpPr>
        <p:spPr>
          <a:xfrm>
            <a:off x="1" y="8982693"/>
            <a:ext cx="10287000" cy="1304307"/>
          </a:xfrm>
          <a:prstGeom prst="rect">
            <a:avLst/>
          </a:prstGeom>
          <a:solidFill>
            <a:srgbClr val="DDEFF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15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68C5433-50F4-FBAE-3DBF-DF8F47A4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828" y="1132996"/>
            <a:ext cx="8080041" cy="1719397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6000" dirty="0">
              <a:latin typeface="Gotham Book" pitchFamily="2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8616E8-5761-A458-CDF6-A71853E71A56}"/>
              </a:ext>
            </a:extLst>
          </p:cNvPr>
          <p:cNvSpPr txBox="1">
            <a:spLocks/>
          </p:cNvSpPr>
          <p:nvPr/>
        </p:nvSpPr>
        <p:spPr>
          <a:xfrm>
            <a:off x="1504925" y="2429998"/>
            <a:ext cx="5914421" cy="750627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latin typeface="Gotham Book" pitchFamily="2" charset="0"/>
              </a:rPr>
              <a:t>Your Subtext Goes Here</a:t>
            </a:r>
          </a:p>
        </p:txBody>
      </p:sp>
      <p:pic>
        <p:nvPicPr>
          <p:cNvPr id="5" name="Picture 4" descr="A double door with a white frame&#10;&#10;Description automatically generated with medium confidence">
            <a:extLst>
              <a:ext uri="{FF2B5EF4-FFF2-40B4-BE49-F238E27FC236}">
                <a16:creationId xmlns:a16="http://schemas.microsoft.com/office/drawing/2014/main" id="{65B4CF17-875A-3E6D-413D-FE02A15710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156"/>
          <a:stretch/>
        </p:blipFill>
        <p:spPr>
          <a:xfrm>
            <a:off x="3113465" y="3135275"/>
            <a:ext cx="5915594" cy="6234447"/>
          </a:xfrm>
          <a:prstGeom prst="rect">
            <a:avLst/>
          </a:prstGeom>
        </p:spPr>
      </p:pic>
      <p:pic>
        <p:nvPicPr>
          <p:cNvPr id="9" name="Picture 8" descr="A person standing next to a sign&#10;&#10;Description automatically generated">
            <a:extLst>
              <a:ext uri="{FF2B5EF4-FFF2-40B4-BE49-F238E27FC236}">
                <a16:creationId xmlns:a16="http://schemas.microsoft.com/office/drawing/2014/main" id="{0E4F2950-9FA4-7717-A6E9-1FD109F03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615" y="4742416"/>
            <a:ext cx="4176731" cy="53492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FF9AD-F082-6A75-6811-65F6828E45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696193" y="3956305"/>
            <a:ext cx="1700820" cy="5930687"/>
          </a:xfrm>
          <a:prstGeom prst="rect">
            <a:avLst/>
          </a:prstGeom>
        </p:spPr>
      </p:pic>
      <p:pic>
        <p:nvPicPr>
          <p:cNvPr id="14" name="Picture 13" descr="A person and person standing together&#10;&#10;Description automatically generated">
            <a:extLst>
              <a:ext uri="{FF2B5EF4-FFF2-40B4-BE49-F238E27FC236}">
                <a16:creationId xmlns:a16="http://schemas.microsoft.com/office/drawing/2014/main" id="{626C25D3-E708-677B-7BD6-8C7CAE315B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7183"/>
          <a:stretch/>
        </p:blipFill>
        <p:spPr>
          <a:xfrm>
            <a:off x="213061" y="4875609"/>
            <a:ext cx="1270072" cy="5011383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0E0AF27D-AC81-36D3-B316-75A17EA5F956}"/>
              </a:ext>
            </a:extLst>
          </p:cNvPr>
          <p:cNvSpPr/>
          <p:nvPr/>
        </p:nvSpPr>
        <p:spPr>
          <a:xfrm>
            <a:off x="8138976" y="8169158"/>
            <a:ext cx="1836235" cy="1836235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Your Logo Goes Here</a:t>
            </a:r>
          </a:p>
        </p:txBody>
      </p:sp>
    </p:spTree>
    <p:extLst>
      <p:ext uri="{BB962C8B-B14F-4D97-AF65-F5344CB8AC3E}">
        <p14:creationId xmlns:p14="http://schemas.microsoft.com/office/powerpoint/2010/main" val="56250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7" ma:contentTypeDescription="Create a new document." ma:contentTypeScope="" ma:versionID="ebbf6d7a9d48f384ff8df7072e42756c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219559097dad91703c764bcc3b79273f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73C1AB-D164-4060-878A-4AA1CC2470CF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ea79f945-cc04-43e3-834e-eac7669b203b"/>
    <ds:schemaRef ds:uri="http://www.w3.org/XML/1998/namespace"/>
    <ds:schemaRef ds:uri="http://schemas.openxmlformats.org/package/2006/metadata/core-properties"/>
    <ds:schemaRef ds:uri="6231895d-fa44-4bb4-bb61-88562dbf8efa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8FD74C5-0E23-4531-A5D1-1A585C6DABE8}"/>
</file>

<file path=customXml/itemProps3.xml><?xml version="1.0" encoding="utf-8"?>
<ds:datastoreItem xmlns:ds="http://schemas.openxmlformats.org/officeDocument/2006/customXml" ds:itemID="{53B2B44F-83B9-4278-9A1A-DC7C61B2BA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46</TotalTime>
  <Words>12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Book</vt:lpstr>
      <vt:lpstr>Office Theme</vt:lpstr>
      <vt:lpstr>Your Text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Mackenzie Wachs</dc:creator>
  <cp:lastModifiedBy>Derek Zheng</cp:lastModifiedBy>
  <cp:revision>5</cp:revision>
  <dcterms:created xsi:type="dcterms:W3CDTF">2024-01-02T20:04:49Z</dcterms:created>
  <dcterms:modified xsi:type="dcterms:W3CDTF">2024-01-05T17:22:57Z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  <property fmtid="{D5CDD505-2E9C-101B-9397-08002B2CF9AE}" pid="3" name="MediaServiceImageTags">
    <vt:lpwstr/>
  </property>
</Properties>
</file>