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8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78844-FC2F-774C-B646-CF3831FE7E2C}" v="8" dt="2024-01-04T15:44:22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-40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43778844-FC2F-774C-B646-CF3831FE7E2C}"/>
    <pc:docChg chg="undo custSel modSld">
      <pc:chgData name="Derek Zheng" userId="4a4f1c71-45ef-4575-b7b6-e85586413a61" providerId="ADAL" clId="{43778844-FC2F-774C-B646-CF3831FE7E2C}" dt="2024-01-04T15:44:22.872" v="9"/>
      <pc:docMkLst>
        <pc:docMk/>
      </pc:docMkLst>
      <pc:sldChg chg="modSp mod modAnim">
        <pc:chgData name="Derek Zheng" userId="4a4f1c71-45ef-4575-b7b6-e85586413a61" providerId="ADAL" clId="{43778844-FC2F-774C-B646-CF3831FE7E2C}" dt="2024-01-04T15:44:22.872" v="9"/>
        <pc:sldMkLst>
          <pc:docMk/>
          <pc:sldMk cId="1306731642" sldId="258"/>
        </pc:sldMkLst>
        <pc:spChg chg="mod">
          <ac:chgData name="Derek Zheng" userId="4a4f1c71-45ef-4575-b7b6-e85586413a61" providerId="ADAL" clId="{43778844-FC2F-774C-B646-CF3831FE7E2C}" dt="2024-01-04T15:44:21.052" v="8"/>
          <ac:spMkLst>
            <pc:docMk/>
            <pc:sldMk cId="1306731642" sldId="258"/>
            <ac:spMk id="3" creationId="{468C5433-50F4-FBAE-3DBF-DF8F47A4740E}"/>
          </ac:spMkLst>
        </pc:spChg>
        <pc:spChg chg="mod">
          <ac:chgData name="Derek Zheng" userId="4a4f1c71-45ef-4575-b7b6-e85586413a61" providerId="ADAL" clId="{43778844-FC2F-774C-B646-CF3831FE7E2C}" dt="2024-01-04T15:43:36.233" v="1" actId="12"/>
          <ac:spMkLst>
            <pc:docMk/>
            <pc:sldMk cId="1306731642" sldId="258"/>
            <ac:spMk id="4" creationId="{2C8616E8-5761-A458-CDF6-A71853E71A56}"/>
          </ac:spMkLst>
        </pc:spChg>
        <pc:spChg chg="mod">
          <ac:chgData name="Derek Zheng" userId="4a4f1c71-45ef-4575-b7b6-e85586413a61" providerId="ADAL" clId="{43778844-FC2F-774C-B646-CF3831FE7E2C}" dt="2024-01-04T15:44:20.403" v="6" actId="207"/>
          <ac:spMkLst>
            <pc:docMk/>
            <pc:sldMk cId="1306731642" sldId="258"/>
            <ac:spMk id="5" creationId="{92AD4165-5376-7B51-EFD3-A3114634BBB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person's profile&#10;&#10;Description automatically generated">
            <a:extLst>
              <a:ext uri="{FF2B5EF4-FFF2-40B4-BE49-F238E27FC236}">
                <a16:creationId xmlns:a16="http://schemas.microsoft.com/office/drawing/2014/main" id="{33797BD1-CF74-4B29-5641-EE77F2478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47"/>
          <a:stretch/>
        </p:blipFill>
        <p:spPr>
          <a:xfrm>
            <a:off x="152400" y="49261"/>
            <a:ext cx="4948930" cy="7964389"/>
          </a:xfrm>
          <a:prstGeom prst="rect">
            <a:avLst/>
          </a:prstGeom>
        </p:spPr>
      </p:pic>
      <p:pic>
        <p:nvPicPr>
          <p:cNvPr id="22" name="Picture 2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23BA42F6-D2FE-C2B7-2928-7E552E3734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235"/>
          <a:stretch/>
        </p:blipFill>
        <p:spPr>
          <a:xfrm>
            <a:off x="4045810" y="2394541"/>
            <a:ext cx="8751389" cy="5606459"/>
          </a:xfrm>
          <a:prstGeom prst="rect">
            <a:avLst/>
          </a:prstGeo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417" y="455064"/>
            <a:ext cx="8788601" cy="154649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2AD4165-5376-7B51-EFD3-A3114634BBBB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ADF480-DA9C-2D40-4358-0377E4235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656" b="27808"/>
          <a:stretch/>
        </p:blipFill>
        <p:spPr>
          <a:xfrm>
            <a:off x="4660519" y="2345163"/>
            <a:ext cx="2232985" cy="566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3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3674E-6 -3.33333E-6 L 0.15258 -3.33333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308FF7-AF3B-45A3-9EBD-3229BAC95D2F}"/>
</file>

<file path=customXml/itemProps3.xml><?xml version="1.0" encoding="utf-8"?>
<ds:datastoreItem xmlns:ds="http://schemas.openxmlformats.org/officeDocument/2006/customXml" ds:itemID="{A9F926F9-74EC-4D34-B77A-908363BCFAE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2024-01-04T15:44:23Z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