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5"/>
  </p:notesMasterIdLst>
  <p:sldIdLst>
    <p:sldId id="261" r:id="rId4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9D70E8-65F2-B844-B2CD-A272F5C471A3}" v="12" dt="2024-01-04T16:22:36.8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/>
    <p:restoredTop sz="96327"/>
  </p:normalViewPr>
  <p:slideViewPr>
    <p:cSldViewPr snapToGrid="0">
      <p:cViewPr varScale="1">
        <p:scale>
          <a:sx n="83" d="100"/>
          <a:sy n="83" d="100"/>
        </p:scale>
        <p:origin x="96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C89D70E8-65F2-B844-B2CD-A272F5C471A3}"/>
    <pc:docChg chg="undo redo custSel modSld">
      <pc:chgData name="Derek Zheng" userId="4a4f1c71-45ef-4575-b7b6-e85586413a61" providerId="ADAL" clId="{C89D70E8-65F2-B844-B2CD-A272F5C471A3}" dt="2024-01-04T16:22:36.855" v="15"/>
      <pc:docMkLst>
        <pc:docMk/>
      </pc:docMkLst>
      <pc:sldChg chg="modSp mod modAnim">
        <pc:chgData name="Derek Zheng" userId="4a4f1c71-45ef-4575-b7b6-e85586413a61" providerId="ADAL" clId="{C89D70E8-65F2-B844-B2CD-A272F5C471A3}" dt="2024-01-04T16:22:36.855" v="15"/>
        <pc:sldMkLst>
          <pc:docMk/>
          <pc:sldMk cId="562503869" sldId="261"/>
        </pc:sldMkLst>
        <pc:spChg chg="mod">
          <ac:chgData name="Derek Zheng" userId="4a4f1c71-45ef-4575-b7b6-e85586413a61" providerId="ADAL" clId="{C89D70E8-65F2-B844-B2CD-A272F5C471A3}" dt="2024-01-04T16:22:35.270" v="14"/>
          <ac:spMkLst>
            <pc:docMk/>
            <pc:sldMk cId="562503869" sldId="261"/>
            <ac:spMk id="3" creationId="{468C5433-50F4-FBAE-3DBF-DF8F47A4740E}"/>
          </ac:spMkLst>
        </pc:spChg>
        <pc:spChg chg="mod">
          <ac:chgData name="Derek Zheng" userId="4a4f1c71-45ef-4575-b7b6-e85586413a61" providerId="ADAL" clId="{C89D70E8-65F2-B844-B2CD-A272F5C471A3}" dt="2024-01-04T16:22:03.700" v="5" actId="12"/>
          <ac:spMkLst>
            <pc:docMk/>
            <pc:sldMk cId="562503869" sldId="261"/>
            <ac:spMk id="4" creationId="{2C8616E8-5761-A458-CDF6-A71853E71A56}"/>
          </ac:spMkLst>
        </pc:spChg>
        <pc:spChg chg="mod">
          <ac:chgData name="Derek Zheng" userId="4a4f1c71-45ef-4575-b7b6-e85586413a61" providerId="ADAL" clId="{C89D70E8-65F2-B844-B2CD-A272F5C471A3}" dt="2024-01-04T16:22:34.309" v="12" actId="207"/>
          <ac:spMkLst>
            <pc:docMk/>
            <pc:sldMk cId="562503869" sldId="261"/>
            <ac:spMk id="7" creationId="{8F4947F5-CD32-E80D-158D-A3405A7F671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1143000"/>
            <a:ext cx="5876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8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0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3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3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DF3F29EE-1351-D2C0-877E-8794CE346B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343" b="3343"/>
          <a:stretch/>
        </p:blipFill>
        <p:spPr>
          <a:xfrm>
            <a:off x="-1" y="1"/>
            <a:ext cx="15243175" cy="800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4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734" y="1544819"/>
            <a:ext cx="6082749" cy="2651126"/>
          </a:xfrm>
          <a:prstGeom prst="rect">
            <a:avLst/>
          </a:prstGeom>
        </p:spPr>
        <p:txBody>
          <a:bodyPr/>
          <a:lstStyle>
            <a:lvl1pPr>
              <a:defRPr lang="en-US" sz="4400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70734" y="4526974"/>
            <a:ext cx="6082749" cy="1804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3600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13442384" y="4526974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 dirty="0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13442384" y="6005818"/>
            <a:ext cx="1240770" cy="11858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319164" y="6111930"/>
            <a:ext cx="1939636" cy="9958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0" b="0" i="0">
                <a:latin typeface="Trebuchet MS" panose="020B0703020202090204" pitchFamily="34" charset="0"/>
              </a:defRPr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3092951" y="7341034"/>
            <a:ext cx="1939635" cy="287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000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9AED42-BAE6-6075-12CF-3C4F65E0F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9331" t="16317" r="8478" b="2"/>
          <a:stretch/>
        </p:blipFill>
        <p:spPr>
          <a:xfrm>
            <a:off x="0" y="0"/>
            <a:ext cx="15243175" cy="802010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1/4/24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54C84F2-502C-2E15-0183-5F911F68D404}"/>
              </a:ext>
            </a:extLst>
          </p:cNvPr>
          <p:cNvSpPr/>
          <p:nvPr/>
        </p:nvSpPr>
        <p:spPr>
          <a:xfrm>
            <a:off x="0" y="6068291"/>
            <a:ext cx="15243175" cy="1932709"/>
          </a:xfrm>
          <a:prstGeom prst="rect">
            <a:avLst/>
          </a:prstGeom>
          <a:solidFill>
            <a:srgbClr val="DDEF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4264" y="1020917"/>
            <a:ext cx="5408121" cy="2547786"/>
          </a:xfrm>
        </p:spPr>
        <p:txBody>
          <a:bodyPr>
            <a:normAutofit/>
          </a:bodyPr>
          <a:lstStyle/>
          <a:p>
            <a:r>
              <a:rPr lang="en-US" sz="72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7200" dirty="0">
              <a:latin typeface="Gotham Book" pitchFamily="2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10214264" y="3320027"/>
            <a:ext cx="4199121" cy="1112271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F4947F5-CD32-E80D-158D-A3405A7F671D}"/>
              </a:ext>
            </a:extLst>
          </p:cNvPr>
          <p:cNvSpPr/>
          <p:nvPr/>
        </p:nvSpPr>
        <p:spPr>
          <a:xfrm>
            <a:off x="13472881" y="6283420"/>
            <a:ext cx="1428184" cy="1428184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Your Logo Goes Here</a:t>
            </a:r>
          </a:p>
        </p:txBody>
      </p:sp>
      <p:pic>
        <p:nvPicPr>
          <p:cNvPr id="5" name="Picture 4" descr="A double door with a white frame&#10;&#10;Description automatically generated with medium confidence">
            <a:extLst>
              <a:ext uri="{FF2B5EF4-FFF2-40B4-BE49-F238E27FC236}">
                <a16:creationId xmlns:a16="http://schemas.microsoft.com/office/drawing/2014/main" id="{65B4CF17-875A-3E6D-413D-FE02A15710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156"/>
          <a:stretch/>
        </p:blipFill>
        <p:spPr>
          <a:xfrm>
            <a:off x="3990094" y="-1"/>
            <a:ext cx="6061610" cy="6388333"/>
          </a:xfrm>
          <a:prstGeom prst="rect">
            <a:avLst/>
          </a:prstGeom>
        </p:spPr>
      </p:pic>
      <p:pic>
        <p:nvPicPr>
          <p:cNvPr id="9" name="Picture 8" descr="A person standing next to a sign&#10;&#10;Description automatically generated">
            <a:extLst>
              <a:ext uri="{FF2B5EF4-FFF2-40B4-BE49-F238E27FC236}">
                <a16:creationId xmlns:a16="http://schemas.microsoft.com/office/drawing/2014/main" id="{0E4F2950-9FA4-7717-A6E9-1FD109F03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1877" y="2230284"/>
            <a:ext cx="4279827" cy="5481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DFF9AD-F082-6A75-6811-65F6828E45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990094" y="1308963"/>
            <a:ext cx="1742802" cy="6077074"/>
          </a:xfrm>
          <a:prstGeom prst="rect">
            <a:avLst/>
          </a:prstGeom>
        </p:spPr>
      </p:pic>
      <p:pic>
        <p:nvPicPr>
          <p:cNvPr id="14" name="Picture 13" descr="A person and person standing together&#10;&#10;Description automatically generated">
            <a:extLst>
              <a:ext uri="{FF2B5EF4-FFF2-40B4-BE49-F238E27FC236}">
                <a16:creationId xmlns:a16="http://schemas.microsoft.com/office/drawing/2014/main" id="{626C25D3-E708-677B-7BD6-8C7CAE315B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647" y="2250957"/>
            <a:ext cx="3039482" cy="513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0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7" ma:contentTypeDescription="Create a new document." ma:contentTypeScope="" ma:versionID="ebbf6d7a9d48f384ff8df7072e42756c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219559097dad91703c764bcc3b79273f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Props1.xml><?xml version="1.0" encoding="utf-8"?>
<ds:datastoreItem xmlns:ds="http://schemas.openxmlformats.org/officeDocument/2006/customXml" ds:itemID="{D0019020-022E-460D-A494-2F55B9279976}"/>
</file>

<file path=customXml/itemProps2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669C87-4EB8-4BE9-AFCD-FCF481F30CEC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1767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Book</vt:lpstr>
      <vt:lpstr>Trebuchet MS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3</cp:revision>
  <dcterms:created xsi:type="dcterms:W3CDTF">2023-10-17T20:27:43Z</dcterms:created>
  <dcterms:modified xsi:type="dcterms:W3CDTF">2024-01-04T16:22:37Z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</Properties>
</file>