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3"/>
  </p:sldMasterIdLst>
  <p:notesMasterIdLst>
    <p:notesMasterId r:id="rId5"/>
  </p:notesMasterIdLst>
  <p:sldIdLst>
    <p:sldId id="257" r:id="rId4"/>
  </p:sldIdLst>
  <p:sldSz cx="10287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FF4"/>
    <a:srgbClr val="FDFFFF"/>
    <a:srgbClr val="1E3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7E8137-EE6E-4243-AD9F-19D9820890B1}" v="14" dt="2024-01-04T16:28:54.0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60"/>
    <p:restoredTop sz="96327"/>
  </p:normalViewPr>
  <p:slideViewPr>
    <p:cSldViewPr snapToGrid="0">
      <p:cViewPr varScale="1">
        <p:scale>
          <a:sx n="85" d="100"/>
          <a:sy n="85" d="100"/>
        </p:scale>
        <p:origin x="140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ek Zheng" userId="4a4f1c71-45ef-4575-b7b6-e85586413a61" providerId="ADAL" clId="{847E8137-EE6E-4243-AD9F-19D9820890B1}"/>
    <pc:docChg chg="undo custSel modSld">
      <pc:chgData name="Derek Zheng" userId="4a4f1c71-45ef-4575-b7b6-e85586413a61" providerId="ADAL" clId="{847E8137-EE6E-4243-AD9F-19D9820890B1}" dt="2024-01-04T16:28:54.009" v="19"/>
      <pc:docMkLst>
        <pc:docMk/>
      </pc:docMkLst>
      <pc:sldChg chg="modSp mod modAnim">
        <pc:chgData name="Derek Zheng" userId="4a4f1c71-45ef-4575-b7b6-e85586413a61" providerId="ADAL" clId="{847E8137-EE6E-4243-AD9F-19D9820890B1}" dt="2024-01-04T16:28:54.009" v="19"/>
        <pc:sldMkLst>
          <pc:docMk/>
          <pc:sldMk cId="3768028677" sldId="257"/>
        </pc:sldMkLst>
        <pc:spChg chg="mod">
          <ac:chgData name="Derek Zheng" userId="4a4f1c71-45ef-4575-b7b6-e85586413a61" providerId="ADAL" clId="{847E8137-EE6E-4243-AD9F-19D9820890B1}" dt="2024-01-04T16:28:50.008" v="14" actId="207"/>
          <ac:spMkLst>
            <pc:docMk/>
            <pc:sldMk cId="3768028677" sldId="257"/>
            <ac:spMk id="3" creationId="{01C9F997-6D8B-DA87-1841-415C6BDEB630}"/>
          </ac:spMkLst>
        </pc:spChg>
        <pc:spChg chg="mod">
          <ac:chgData name="Derek Zheng" userId="4a4f1c71-45ef-4575-b7b6-e85586413a61" providerId="ADAL" clId="{847E8137-EE6E-4243-AD9F-19D9820890B1}" dt="2024-01-04T16:28:53.423" v="18"/>
          <ac:spMkLst>
            <pc:docMk/>
            <pc:sldMk cId="3768028677" sldId="257"/>
            <ac:spMk id="11" creationId="{5917C554-184C-1DB6-0487-1D2406019A37}"/>
          </ac:spMkLst>
        </pc:spChg>
        <pc:spChg chg="mod">
          <ac:chgData name="Derek Zheng" userId="4a4f1c71-45ef-4575-b7b6-e85586413a61" providerId="ADAL" clId="{847E8137-EE6E-4243-AD9F-19D9820890B1}" dt="2024-01-04T16:28:10.119" v="4"/>
          <ac:spMkLst>
            <pc:docMk/>
            <pc:sldMk cId="3768028677" sldId="257"/>
            <ac:spMk id="12" creationId="{23A8BFB4-C1FD-0542-C030-036C6CF69C0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3A058-3EC5-164B-84ED-28EDD0753C6D}" type="datetimeFigureOut">
              <a:rPr lang="en-US" smtClean="0"/>
              <a:t>1/4/24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11393-EB3E-F745-AADC-3CBF20EF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5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1pPr>
    <a:lvl2pPr marL="55783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2pPr>
    <a:lvl3pPr marL="111565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3pPr>
    <a:lvl4pPr marL="167348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4pPr>
    <a:lvl5pPr marL="223131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5pPr>
    <a:lvl6pPr marL="278914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6pPr>
    <a:lvl7pPr marL="334697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7pPr>
    <a:lvl8pPr marL="390480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8pPr>
    <a:lvl9pPr marL="446263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885950" y="1143000"/>
            <a:ext cx="30861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F11393-EB3E-F745-AADC-3CBF20EF721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683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1683544"/>
            <a:ext cx="8743950" cy="3581400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5403057"/>
            <a:ext cx="7715250" cy="2483643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960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56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547687"/>
            <a:ext cx="2218134" cy="87177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547687"/>
            <a:ext cx="6525816" cy="87177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49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670E19A-FD06-16DF-495B-B82D635DB1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04266" y="1986196"/>
            <a:ext cx="4105000" cy="3408591"/>
          </a:xfrm>
          <a:prstGeom prst="rect">
            <a:avLst/>
          </a:prstGeom>
        </p:spPr>
        <p:txBody>
          <a:bodyPr/>
          <a:lstStyle>
            <a:lvl1pPr>
              <a:defRPr lang="en-US" sz="2970" b="1" i="0" kern="1200" dirty="0">
                <a:solidFill>
                  <a:srgbClr val="2EAEE6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Headline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2F38C95-0B3D-7085-BF62-A08D5801545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704266" y="5820396"/>
            <a:ext cx="4105000" cy="2320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2430" b="0" i="0" kern="1200" dirty="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462846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2pPr>
            <a:lvl3pPr marL="925693" indent="0">
              <a:buNone/>
              <a:defRPr sz="1822">
                <a:solidFill>
                  <a:schemeClr val="tx1">
                    <a:tint val="75000"/>
                  </a:schemeClr>
                </a:solidFill>
              </a:defRPr>
            </a:lvl3pPr>
            <a:lvl4pPr marL="1388539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4pPr>
            <a:lvl5pPr marL="1851386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5pPr>
            <a:lvl6pPr marL="2314232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6pPr>
            <a:lvl7pPr marL="2777079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7pPr>
            <a:lvl8pPr marL="3239925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8pPr>
            <a:lvl9pPr marL="3702771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17129" rtl="0" eaLnBrk="1" latinLnBrk="0" hangingPunct="1">
              <a:lnSpc>
                <a:spcPct val="90000"/>
              </a:lnSpc>
              <a:spcBef>
                <a:spcPts val="675"/>
              </a:spcBef>
              <a:buFont typeface="Arial" panose="020B0604020202020204" pitchFamily="34" charset="0"/>
              <a:buNone/>
            </a:pPr>
            <a:r>
              <a:rPr lang="en-US"/>
              <a:t>Subhead line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247C5A4-B273-88C1-D2C3-EC0FD36FFF62}"/>
              </a:ext>
            </a:extLst>
          </p:cNvPr>
          <p:cNvSpPr>
            <a:spLocks noGrp="1" noChangeAspect="1"/>
          </p:cNvSpPr>
          <p:nvPr>
            <p:ph type="pic" idx="13" hasCustomPrompt="1"/>
          </p:nvPr>
        </p:nvSpPr>
        <p:spPr>
          <a:xfrm>
            <a:off x="9071719" y="5820396"/>
            <a:ext cx="837345" cy="152465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945" b="0" i="0">
                <a:latin typeface="Trebuchet MS" panose="020B0703020202090204" pitchFamily="34" charset="0"/>
              </a:defRPr>
            </a:lvl1pPr>
            <a:lvl2pPr marL="360002" indent="0">
              <a:buNone/>
              <a:defRPr sz="2205"/>
            </a:lvl2pPr>
            <a:lvl3pPr marL="720004" indent="0">
              <a:buNone/>
              <a:defRPr sz="1890"/>
            </a:lvl3pPr>
            <a:lvl4pPr marL="1080006" indent="0">
              <a:buNone/>
              <a:defRPr sz="1575"/>
            </a:lvl4pPr>
            <a:lvl5pPr marL="1440008" indent="0">
              <a:buNone/>
              <a:defRPr sz="1575"/>
            </a:lvl5pPr>
            <a:lvl6pPr marL="1800010" indent="0">
              <a:buNone/>
              <a:defRPr sz="1575"/>
            </a:lvl6pPr>
            <a:lvl7pPr marL="2160011" indent="0">
              <a:buNone/>
              <a:defRPr sz="1575"/>
            </a:lvl7pPr>
            <a:lvl8pPr marL="2520014" indent="0">
              <a:buNone/>
              <a:defRPr sz="1575"/>
            </a:lvl8pPr>
            <a:lvl9pPr marL="2880016" indent="0">
              <a:buNone/>
              <a:defRPr sz="1575"/>
            </a:lvl9pPr>
          </a:lstStyle>
          <a:p>
            <a:r>
              <a:rPr lang="en-US" dirty="0"/>
              <a:t>Click icon to add logo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FE4AAC2-7313-EF7C-4606-2160E16BD21B}"/>
              </a:ext>
            </a:extLst>
          </p:cNvPr>
          <p:cNvSpPr>
            <a:spLocks noGrp="1" noChangeAspect="1"/>
          </p:cNvSpPr>
          <p:nvPr>
            <p:ph type="pic" idx="14" hasCustomPrompt="1"/>
          </p:nvPr>
        </p:nvSpPr>
        <p:spPr>
          <a:xfrm>
            <a:off x="9071719" y="7721767"/>
            <a:ext cx="837345" cy="152465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945" b="0" i="0">
                <a:latin typeface="Trebuchet MS" panose="020B0703020202090204" pitchFamily="34" charset="0"/>
              </a:defRPr>
            </a:lvl1pPr>
            <a:lvl2pPr marL="360002" indent="0">
              <a:buNone/>
              <a:defRPr sz="2205"/>
            </a:lvl2pPr>
            <a:lvl3pPr marL="720004" indent="0">
              <a:buNone/>
              <a:defRPr sz="1890"/>
            </a:lvl3pPr>
            <a:lvl4pPr marL="1080006" indent="0">
              <a:buNone/>
              <a:defRPr sz="1575"/>
            </a:lvl4pPr>
            <a:lvl5pPr marL="1440008" indent="0">
              <a:buNone/>
              <a:defRPr sz="1575"/>
            </a:lvl5pPr>
            <a:lvl6pPr marL="1800010" indent="0">
              <a:buNone/>
              <a:defRPr sz="1575"/>
            </a:lvl6pPr>
            <a:lvl7pPr marL="2160011" indent="0">
              <a:buNone/>
              <a:defRPr sz="1575"/>
            </a:lvl7pPr>
            <a:lvl8pPr marL="2520014" indent="0">
              <a:buNone/>
              <a:defRPr sz="1575"/>
            </a:lvl8pPr>
            <a:lvl9pPr marL="2880016" indent="0">
              <a:buNone/>
              <a:defRPr sz="1575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0FD69DE-F921-7DDA-4884-9ADFA195D359}"/>
              </a:ext>
            </a:extLst>
          </p:cNvPr>
          <p:cNvSpPr>
            <a:spLocks noGrp="1" noChangeAspect="1"/>
          </p:cNvSpPr>
          <p:nvPr>
            <p:ph type="pic" idx="15" hasCustomPrompt="1"/>
          </p:nvPr>
        </p:nvSpPr>
        <p:spPr>
          <a:xfrm>
            <a:off x="7638844" y="7858196"/>
            <a:ext cx="1308982" cy="128033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945" b="0" i="0">
                <a:latin typeface="Trebuchet MS" panose="020B0703020202090204" pitchFamily="34" charset="0"/>
              </a:defRPr>
            </a:lvl1pPr>
            <a:lvl2pPr marL="360002" indent="0">
              <a:buNone/>
              <a:defRPr sz="2205"/>
            </a:lvl2pPr>
            <a:lvl3pPr marL="720004" indent="0">
              <a:buNone/>
              <a:defRPr sz="1890"/>
            </a:lvl3pPr>
            <a:lvl4pPr marL="1080006" indent="0">
              <a:buNone/>
              <a:defRPr sz="1575"/>
            </a:lvl4pPr>
            <a:lvl5pPr marL="1440008" indent="0">
              <a:buNone/>
              <a:defRPr sz="1575"/>
            </a:lvl5pPr>
            <a:lvl6pPr marL="1800010" indent="0">
              <a:buNone/>
              <a:defRPr sz="1575"/>
            </a:lvl6pPr>
            <a:lvl7pPr marL="2160011" indent="0">
              <a:buNone/>
              <a:defRPr sz="1575"/>
            </a:lvl7pPr>
            <a:lvl8pPr marL="2520014" indent="0">
              <a:buNone/>
              <a:defRPr sz="1575"/>
            </a:lvl8pPr>
            <a:lvl9pPr marL="2880016" indent="0">
              <a:buNone/>
              <a:defRPr sz="1575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37082A5-698F-FC24-E100-1D7A64A5B5F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835901" y="9438472"/>
            <a:ext cx="1308981" cy="36932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45" b="0" i="0">
                <a:solidFill>
                  <a:srgbClr val="CF2032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sz="675"/>
              <a:t>Your Text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694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44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2564609"/>
            <a:ext cx="8872538" cy="4279106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6884197"/>
            <a:ext cx="8872538" cy="2250281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988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960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547689"/>
            <a:ext cx="8872538" cy="198834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2521745"/>
            <a:ext cx="4351883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3757613"/>
            <a:ext cx="4351883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2521745"/>
            <a:ext cx="4373315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3757613"/>
            <a:ext cx="4373315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309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248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665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1481139"/>
            <a:ext cx="5207794" cy="7310438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874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1481139"/>
            <a:ext cx="5207794" cy="7310438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063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red white and blue background with stars&#10;&#10;Description automatically generated">
            <a:extLst>
              <a:ext uri="{FF2B5EF4-FFF2-40B4-BE49-F238E27FC236}">
                <a16:creationId xmlns:a16="http://schemas.microsoft.com/office/drawing/2014/main" id="{43417F11-88C3-4FAA-1668-7950543094FB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547689"/>
            <a:ext cx="8872538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2738437"/>
            <a:ext cx="8872538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9534527"/>
            <a:ext cx="3471863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615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erson in a wheelchair reading a ballot&#10;&#10;Description automatically generated">
            <a:extLst>
              <a:ext uri="{FF2B5EF4-FFF2-40B4-BE49-F238E27FC236}">
                <a16:creationId xmlns:a16="http://schemas.microsoft.com/office/drawing/2014/main" id="{D4DDE499-A6C7-83D0-E6DB-95CE8848B2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051"/>
          <a:stretch/>
        </p:blipFill>
        <p:spPr>
          <a:xfrm>
            <a:off x="126731" y="2449085"/>
            <a:ext cx="5143500" cy="7729258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01C9F997-6D8B-DA87-1841-415C6BDEB630}"/>
              </a:ext>
            </a:extLst>
          </p:cNvPr>
          <p:cNvSpPr/>
          <p:nvPr/>
        </p:nvSpPr>
        <p:spPr>
          <a:xfrm>
            <a:off x="8138976" y="8169158"/>
            <a:ext cx="1836235" cy="1836235"/>
          </a:xfrm>
          <a:prstGeom prst="ellipse">
            <a:avLst/>
          </a:prstGeom>
          <a:solidFill>
            <a:srgbClr val="1E30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Your Logo Goes Here</a:t>
            </a:r>
          </a:p>
        </p:txBody>
      </p:sp>
      <p:sp>
        <p:nvSpPr>
          <p:cNvPr id="11" name="Title 5">
            <a:extLst>
              <a:ext uri="{FF2B5EF4-FFF2-40B4-BE49-F238E27FC236}">
                <a16:creationId xmlns:a16="http://schemas.microsoft.com/office/drawing/2014/main" id="{5917C554-184C-1DB6-0487-1D2406019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9458" y="1175171"/>
            <a:ext cx="5311330" cy="5138543"/>
          </a:xfrm>
        </p:spPr>
        <p:txBody>
          <a:bodyPr>
            <a:normAutofit fontScale="90000"/>
          </a:bodyPr>
          <a:lstStyle/>
          <a:p>
            <a:r>
              <a:rPr lang="en-US" sz="9257" dirty="0">
                <a:solidFill>
                  <a:srgbClr val="00B0F0"/>
                </a:solidFill>
                <a:latin typeface="Gotham Book" pitchFamily="2" charset="0"/>
              </a:rPr>
              <a:t>Your Text Goes Here</a:t>
            </a:r>
            <a:endParaRPr lang="en-US" sz="9257" dirty="0">
              <a:latin typeface="Gotham Book" pitchFamily="2" charset="0"/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23A8BFB4-C1FD-0542-C030-036C6CF69C01}"/>
              </a:ext>
            </a:extLst>
          </p:cNvPr>
          <p:cNvSpPr txBox="1">
            <a:spLocks/>
          </p:cNvSpPr>
          <p:nvPr/>
        </p:nvSpPr>
        <p:spPr>
          <a:xfrm>
            <a:off x="5779458" y="6063607"/>
            <a:ext cx="4219949" cy="1517020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200" dirty="0">
                <a:latin typeface="Gotham Book" pitchFamily="2" charset="0"/>
              </a:rPr>
              <a:t>Your Subtext Goes Here</a:t>
            </a:r>
          </a:p>
        </p:txBody>
      </p:sp>
    </p:spTree>
    <p:extLst>
      <p:ext uri="{BB962C8B-B14F-4D97-AF65-F5344CB8AC3E}">
        <p14:creationId xmlns:p14="http://schemas.microsoft.com/office/powerpoint/2010/main" val="3768028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1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D09BA83AD9AC4BBA56FE756E5219E6" ma:contentTypeVersion="17" ma:contentTypeDescription="Create a new document." ma:contentTypeScope="" ma:versionID="ebbf6d7a9d48f384ff8df7072e42756c">
  <xsd:schema xmlns:xsd="http://www.w3.org/2001/XMLSchema" xmlns:xs="http://www.w3.org/2001/XMLSchema" xmlns:p="http://schemas.microsoft.com/office/2006/metadata/properties" xmlns:ns2="36e49053-1961-46de-9bb2-e98cd2155f11" xmlns:ns3="0d6fa9a0-74d4-42c4-8398-69cb66e7b544" targetNamespace="http://schemas.microsoft.com/office/2006/metadata/properties" ma:root="true" ma:fieldsID="219559097dad91703c764bcc3b79273f" ns2:_="" ns3:_="">
    <xsd:import namespace="36e49053-1961-46de-9bb2-e98cd2155f11"/>
    <xsd:import namespace="0d6fa9a0-74d4-42c4-8398-69cb66e7b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49053-1961-46de-9bb2-e98cd2155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fa9a0-74d4-42c4-8398-69cb66e7b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2dce5d-e85a-44b4-a83c-dbb5d4db6b02}" ma:internalName="TaxCatchAll" ma:showField="CatchAllData" ma:web="0d6fa9a0-74d4-42c4-8398-69cb66e7b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e49053-1961-46de-9bb2-e98cd2155f11">
      <Terms xmlns="http://schemas.microsoft.com/office/infopath/2007/PartnerControls"/>
    </lcf76f155ced4ddcb4097134ff3c332f>
    <TaxCatchAll xmlns="0d6fa9a0-74d4-42c4-8398-69cb66e7b544" xsi:nil="true"/>
  </documentManagement>
</p:properties>
</file>

<file path=customXml/itemProps1.xml><?xml version="1.0" encoding="utf-8"?>
<ds:datastoreItem xmlns:ds="http://schemas.openxmlformats.org/officeDocument/2006/customXml" ds:itemID="{D2C7B312-3688-4186-87ED-536AE5EAD8D2}"/>
</file>

<file path=customXml/itemProps2.xml><?xml version="1.0" encoding="utf-8"?>
<ds:datastoreItem xmlns:ds="http://schemas.openxmlformats.org/officeDocument/2006/customXml" ds:itemID="{FB1EC6EF-78B2-4C19-8DD0-3503FC3083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254E087-C655-4356-83E2-C9F70CB80825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1774</TotalTime>
  <Words>13</Words>
  <Application>Microsoft Macintosh PowerPoint</Application>
  <PresentationFormat>Custom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Gotham Book</vt:lpstr>
      <vt:lpstr>Trebuchet MS</vt:lpstr>
      <vt:lpstr>Office Theme</vt:lpstr>
      <vt:lpstr>Your Text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Text Goes Here</dc:title>
  <dc:creator>Kassy Ruiz</dc:creator>
  <cp:lastModifiedBy>Derek Zheng</cp:lastModifiedBy>
  <cp:revision>4</cp:revision>
  <dcterms:created xsi:type="dcterms:W3CDTF">2023-10-17T20:27:43Z</dcterms:created>
  <dcterms:modified xsi:type="dcterms:W3CDTF">2024-01-04T16:28:56Z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0x010100EFD09BA83AD9AC4BBA56FE756E5219E6</vt:lpwstr>
  </property>
</Properties>
</file>