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7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537FF1-56E6-1D42-BD4D-1B80B5966E7F}" v="8" dt="2024-01-04T15:42:57.6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2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9F537FF1-56E6-1D42-BD4D-1B80B5966E7F}"/>
    <pc:docChg chg="undo custSel modSld">
      <pc:chgData name="Derek Zheng" userId="4a4f1c71-45ef-4575-b7b6-e85586413a61" providerId="ADAL" clId="{9F537FF1-56E6-1D42-BD4D-1B80B5966E7F}" dt="2024-01-04T15:42:57.008" v="7"/>
      <pc:docMkLst>
        <pc:docMk/>
      </pc:docMkLst>
      <pc:sldChg chg="modSp mod modAnim">
        <pc:chgData name="Derek Zheng" userId="4a4f1c71-45ef-4575-b7b6-e85586413a61" providerId="ADAL" clId="{9F537FF1-56E6-1D42-BD4D-1B80B5966E7F}" dt="2024-01-04T15:42:57.008" v="7"/>
        <pc:sldMkLst>
          <pc:docMk/>
          <pc:sldMk cId="3768028677" sldId="257"/>
        </pc:sldMkLst>
        <pc:spChg chg="mod">
          <ac:chgData name="Derek Zheng" userId="4a4f1c71-45ef-4575-b7b6-e85586413a61" providerId="ADAL" clId="{9F537FF1-56E6-1D42-BD4D-1B80B5966E7F}" dt="2024-01-04T15:42:14.752" v="0"/>
          <ac:spMkLst>
            <pc:docMk/>
            <pc:sldMk cId="3768028677" sldId="257"/>
            <ac:spMk id="6" creationId="{9869FFAE-7767-90F0-23FA-9FA6AE93C841}"/>
          </ac:spMkLst>
        </pc:spChg>
        <pc:spChg chg="mod">
          <ac:chgData name="Derek Zheng" userId="4a4f1c71-45ef-4575-b7b6-e85586413a61" providerId="ADAL" clId="{9F537FF1-56E6-1D42-BD4D-1B80B5966E7F}" dt="2024-01-04T15:42:35.263" v="3"/>
          <ac:spMkLst>
            <pc:docMk/>
            <pc:sldMk cId="3768028677" sldId="257"/>
            <ac:spMk id="7" creationId="{508C2F69-38DC-0859-DA70-766BA2DD5D64}"/>
          </ac:spMkLst>
        </pc:spChg>
        <pc:spChg chg="mod">
          <ac:chgData name="Derek Zheng" userId="4a4f1c71-45ef-4575-b7b6-e85586413a61" providerId="ADAL" clId="{9F537FF1-56E6-1D42-BD4D-1B80B5966E7F}" dt="2024-01-04T15:42:56.167" v="6" actId="207"/>
          <ac:spMkLst>
            <pc:docMk/>
            <pc:sldMk cId="3768028677" sldId="257"/>
            <ac:spMk id="14" creationId="{6CC4C417-CF9E-CA7F-E83C-241E17D9E3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69FFAE-7767-90F0-23FA-9FA6AE93C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8C2F69-38DC-0859-DA70-766BA2DD5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0734" y="4143568"/>
            <a:ext cx="6082749" cy="1804553"/>
          </a:xfrm>
        </p:spPr>
        <p:txBody>
          <a:bodyPr/>
          <a:lstStyle/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CC4C417-CF9E-CA7F-E83C-241E17D9E339}"/>
              </a:ext>
            </a:extLst>
          </p:cNvPr>
          <p:cNvSpPr/>
          <p:nvPr/>
        </p:nvSpPr>
        <p:spPr>
          <a:xfrm>
            <a:off x="12765454" y="5895744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9" name="Picture 8" descr="A person in a wheelchair reading a ballot&#10;&#10;Description automatically generated">
            <a:extLst>
              <a:ext uri="{FF2B5EF4-FFF2-40B4-BE49-F238E27FC236}">
                <a16:creationId xmlns:a16="http://schemas.microsoft.com/office/drawing/2014/main" id="{D4DDE499-A6C7-83D0-E6DB-95CE8848B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051"/>
          <a:stretch/>
        </p:blipFill>
        <p:spPr>
          <a:xfrm>
            <a:off x="1303941" y="724777"/>
            <a:ext cx="4842025" cy="727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FBF1EB-487D-4FF3-8EAC-7348F72A6FE8}"/>
</file>

<file path=customXml/itemProps3.xml><?xml version="1.0" encoding="utf-8"?>
<ds:datastoreItem xmlns:ds="http://schemas.openxmlformats.org/officeDocument/2006/customXml" ds:itemID="{7D406FA1-B436-4D2E-9F77-8E19BB59627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13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2024-01-04T15:42:58Z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