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5"/>
  </p:notesMasterIdLst>
  <p:sldIdLst>
    <p:sldId id="259" r:id="rId4"/>
  </p:sldIdLst>
  <p:sldSz cx="15243175" cy="8001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FF4"/>
    <a:srgbClr val="FDFFFF"/>
    <a:srgbClr val="1E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D7E4A9-B403-058B-84CB-099FAE656D05}" v="2" dt="2024-01-04T18:54:57.730"/>
    <p1510:client id="{ADB54B8D-7F80-604E-BC8B-0C418C16453F}" v="1" dt="2024-01-04T18:35:43.801"/>
    <p1510:client id="{B85C7753-4F44-0641-83D4-F7C620948640}" v="10" dt="2024-01-04T15:41:45.5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ssy Ruiz" userId="04dbc1ff-5d92-4553-a5ac-8ca1339ea21f" providerId="ADAL" clId="{ADB54B8D-7F80-604E-BC8B-0C418C16453F}"/>
    <pc:docChg chg="undo custSel addSld modSld">
      <pc:chgData name="Kassy Ruiz" userId="04dbc1ff-5d92-4553-a5ac-8ca1339ea21f" providerId="ADAL" clId="{ADB54B8D-7F80-604E-BC8B-0C418C16453F}" dt="2024-01-04T18:35:43.790" v="2"/>
      <pc:docMkLst>
        <pc:docMk/>
      </pc:docMkLst>
      <pc:sldChg chg="addSp delSp mod">
        <pc:chgData name="Kassy Ruiz" userId="04dbc1ff-5d92-4553-a5ac-8ca1339ea21f" providerId="ADAL" clId="{ADB54B8D-7F80-604E-BC8B-0C418C16453F}" dt="2024-01-04T18:35:39.162" v="1" actId="22"/>
        <pc:sldMkLst>
          <pc:docMk/>
          <pc:sldMk cId="111665333" sldId="259"/>
        </pc:sldMkLst>
        <pc:spChg chg="add del">
          <ac:chgData name="Kassy Ruiz" userId="04dbc1ff-5d92-4553-a5ac-8ca1339ea21f" providerId="ADAL" clId="{ADB54B8D-7F80-604E-BC8B-0C418C16453F}" dt="2024-01-04T18:35:39.162" v="1" actId="22"/>
          <ac:spMkLst>
            <pc:docMk/>
            <pc:sldMk cId="111665333" sldId="259"/>
            <ac:spMk id="5" creationId="{D99A9373-61FE-84CE-7433-38EC49C80831}"/>
          </ac:spMkLst>
        </pc:spChg>
      </pc:sldChg>
      <pc:sldChg chg="add">
        <pc:chgData name="Kassy Ruiz" userId="04dbc1ff-5d92-4553-a5ac-8ca1339ea21f" providerId="ADAL" clId="{ADB54B8D-7F80-604E-BC8B-0C418C16453F}" dt="2024-01-04T18:35:43.790" v="2"/>
        <pc:sldMkLst>
          <pc:docMk/>
          <pc:sldMk cId="1445539566" sldId="276"/>
        </pc:sldMkLst>
      </pc:sldChg>
      <pc:sldChg chg="add">
        <pc:chgData name="Kassy Ruiz" userId="04dbc1ff-5d92-4553-a5ac-8ca1339ea21f" providerId="ADAL" clId="{ADB54B8D-7F80-604E-BC8B-0C418C16453F}" dt="2024-01-04T18:35:43.790" v="2"/>
        <pc:sldMkLst>
          <pc:docMk/>
          <pc:sldMk cId="3257605315" sldId="277"/>
        </pc:sldMkLst>
      </pc:sldChg>
    </pc:docChg>
  </pc:docChgLst>
  <pc:docChgLst>
    <pc:chgData name="Derek Zheng" userId="4a4f1c71-45ef-4575-b7b6-e85586413a61" providerId="ADAL" clId="{B85C7753-4F44-0641-83D4-F7C620948640}"/>
    <pc:docChg chg="undo custSel modSld">
      <pc:chgData name="Derek Zheng" userId="4a4f1c71-45ef-4575-b7b6-e85586413a61" providerId="ADAL" clId="{B85C7753-4F44-0641-83D4-F7C620948640}" dt="2024-01-04T15:41:44.635" v="11"/>
      <pc:docMkLst>
        <pc:docMk/>
      </pc:docMkLst>
      <pc:sldChg chg="addSp delSp modSp mod addAnim delAnim modAnim">
        <pc:chgData name="Derek Zheng" userId="4a4f1c71-45ef-4575-b7b6-e85586413a61" providerId="ADAL" clId="{B85C7753-4F44-0641-83D4-F7C620948640}" dt="2024-01-04T15:41:44.635" v="11"/>
        <pc:sldMkLst>
          <pc:docMk/>
          <pc:sldMk cId="111665333" sldId="259"/>
        </pc:sldMkLst>
        <pc:spChg chg="add mod">
          <ac:chgData name="Derek Zheng" userId="4a4f1c71-45ef-4575-b7b6-e85586413a61" providerId="ADAL" clId="{B85C7753-4F44-0641-83D4-F7C620948640}" dt="2024-01-04T15:40:30.316" v="3"/>
          <ac:spMkLst>
            <pc:docMk/>
            <pc:sldMk cId="111665333" sldId="259"/>
            <ac:spMk id="2" creationId="{E1B64444-E2C4-31C8-EA20-129FCC93ABA0}"/>
          </ac:spMkLst>
        </pc:spChg>
        <pc:spChg chg="mod">
          <ac:chgData name="Derek Zheng" userId="4a4f1c71-45ef-4575-b7b6-e85586413a61" providerId="ADAL" clId="{B85C7753-4F44-0641-83D4-F7C620948640}" dt="2024-01-04T15:40:18.071" v="0"/>
          <ac:spMkLst>
            <pc:docMk/>
            <pc:sldMk cId="111665333" sldId="259"/>
            <ac:spMk id="3" creationId="{468C5433-50F4-FBAE-3DBF-DF8F47A4740E}"/>
          </ac:spMkLst>
        </pc:spChg>
        <pc:spChg chg="mod">
          <ac:chgData name="Derek Zheng" userId="4a4f1c71-45ef-4575-b7b6-e85586413a61" providerId="ADAL" clId="{B85C7753-4F44-0641-83D4-F7C620948640}" dt="2024-01-04T15:40:22.651" v="1"/>
          <ac:spMkLst>
            <pc:docMk/>
            <pc:sldMk cId="111665333" sldId="259"/>
            <ac:spMk id="4" creationId="{2C8616E8-5761-A458-CDF6-A71853E71A56}"/>
          </ac:spMkLst>
        </pc:spChg>
        <pc:spChg chg="add del mod">
          <ac:chgData name="Derek Zheng" userId="4a4f1c71-45ef-4575-b7b6-e85586413a61" providerId="ADAL" clId="{B85C7753-4F44-0641-83D4-F7C620948640}" dt="2024-01-04T15:41:44.208" v="10" actId="207"/>
          <ac:spMkLst>
            <pc:docMk/>
            <pc:sldMk cId="111665333" sldId="259"/>
            <ac:spMk id="7" creationId="{8F4947F5-CD32-E80D-158D-A3405A7F671D}"/>
          </ac:spMkLst>
        </pc:spChg>
      </pc:sldChg>
    </pc:docChg>
  </pc:docChgLst>
  <pc:docChgLst>
    <pc:chgData name="Kassy Ruiz" userId="S::kassy@marathonstrategies.com::04dbc1ff-5d92-4553-a5ac-8ca1339ea21f" providerId="AD" clId="Web-{04D7E4A9-B403-058B-84CB-099FAE656D05}"/>
    <pc:docChg chg="delSld">
      <pc:chgData name="Kassy Ruiz" userId="S::kassy@marathonstrategies.com::04dbc1ff-5d92-4553-a5ac-8ca1339ea21f" providerId="AD" clId="Web-{04D7E4A9-B403-058B-84CB-099FAE656D05}" dt="2024-01-04T18:54:57.730" v="1"/>
      <pc:docMkLst>
        <pc:docMk/>
      </pc:docMkLst>
      <pc:sldChg chg="del">
        <pc:chgData name="Kassy Ruiz" userId="S::kassy@marathonstrategies.com::04dbc1ff-5d92-4553-a5ac-8ca1339ea21f" providerId="AD" clId="Web-{04D7E4A9-B403-058B-84CB-099FAE656D05}" dt="2024-01-04T18:54:56.558" v="0"/>
        <pc:sldMkLst>
          <pc:docMk/>
          <pc:sldMk cId="1445539566" sldId="276"/>
        </pc:sldMkLst>
      </pc:sldChg>
      <pc:sldChg chg="del">
        <pc:chgData name="Kassy Ruiz" userId="S::kassy@marathonstrategies.com::04dbc1ff-5d92-4553-a5ac-8ca1339ea21f" providerId="AD" clId="Web-{04D7E4A9-B403-058B-84CB-099FAE656D05}" dt="2024-01-04T18:54:57.730" v="1"/>
        <pc:sldMkLst>
          <pc:docMk/>
          <pc:sldMk cId="3257605315" sldId="27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3A058-3EC5-164B-84ED-28EDD0753C6D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1143000"/>
            <a:ext cx="58769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11393-EB3E-F745-AADC-3CBF20EF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1pPr>
    <a:lvl2pPr marL="55783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2pPr>
    <a:lvl3pPr marL="111565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3pPr>
    <a:lvl4pPr marL="167348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4pPr>
    <a:lvl5pPr marL="223131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5pPr>
    <a:lvl6pPr marL="278914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6pPr>
    <a:lvl7pPr marL="334697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7pPr>
    <a:lvl8pPr marL="390480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8pPr>
    <a:lvl9pPr marL="446263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397" y="1309424"/>
            <a:ext cx="11432381" cy="2785533"/>
          </a:xfrm>
        </p:spPr>
        <p:txBody>
          <a:bodyPr anchor="b"/>
          <a:lstStyle>
            <a:lvl1pPr algn="ctr">
              <a:defRPr sz="7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397" y="4202378"/>
            <a:ext cx="11432381" cy="1931722"/>
          </a:xfrm>
        </p:spPr>
        <p:txBody>
          <a:bodyPr/>
          <a:lstStyle>
            <a:lvl1pPr marL="0" indent="0" algn="ctr">
              <a:buNone/>
              <a:defRPr sz="2800"/>
            </a:lvl1pPr>
            <a:lvl2pPr marL="533415" indent="0" algn="ctr">
              <a:buNone/>
              <a:defRPr sz="2333"/>
            </a:lvl2pPr>
            <a:lvl3pPr marL="1066830" indent="0" algn="ctr">
              <a:buNone/>
              <a:defRPr sz="2100"/>
            </a:lvl3pPr>
            <a:lvl4pPr marL="1600246" indent="0" algn="ctr">
              <a:buNone/>
              <a:defRPr sz="1867"/>
            </a:lvl4pPr>
            <a:lvl5pPr marL="2133661" indent="0" algn="ctr">
              <a:buNone/>
              <a:defRPr sz="1867"/>
            </a:lvl5pPr>
            <a:lvl6pPr marL="2667076" indent="0" algn="ctr">
              <a:buNone/>
              <a:defRPr sz="1867"/>
            </a:lvl6pPr>
            <a:lvl7pPr marL="3200491" indent="0" algn="ctr">
              <a:buNone/>
              <a:defRPr sz="1867"/>
            </a:lvl7pPr>
            <a:lvl8pPr marL="3733907" indent="0" algn="ctr">
              <a:buNone/>
              <a:defRPr sz="1867"/>
            </a:lvl8pPr>
            <a:lvl9pPr marL="4267322" indent="0" algn="ctr">
              <a:buNone/>
              <a:defRPr sz="1867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2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80335" y="1151996"/>
            <a:ext cx="7716857" cy="5685896"/>
          </a:xfrm>
        </p:spPr>
        <p:txBody>
          <a:bodyPr anchor="t"/>
          <a:lstStyle>
            <a:lvl1pPr marL="0" indent="0">
              <a:buNone/>
              <a:defRPr sz="3733"/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287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04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8397" y="425979"/>
            <a:ext cx="3286810" cy="678047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968" y="425979"/>
            <a:ext cx="9669889" cy="67804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333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334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029" y="1994695"/>
            <a:ext cx="13147238" cy="3328193"/>
          </a:xfrm>
        </p:spPr>
        <p:txBody>
          <a:bodyPr anchor="b"/>
          <a:lstStyle>
            <a:lvl1pPr>
              <a:defRPr sz="7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0029" y="5354374"/>
            <a:ext cx="13147238" cy="1750218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533415" indent="0">
              <a:buNone/>
              <a:defRPr sz="2333">
                <a:solidFill>
                  <a:schemeClr val="tx1">
                    <a:tint val="75000"/>
                  </a:schemeClr>
                </a:solidFill>
              </a:defRPr>
            </a:lvl2pPr>
            <a:lvl3pPr marL="1066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60024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13366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266707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20049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373390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267322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115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96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685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437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425980"/>
            <a:ext cx="13147238" cy="154649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954" y="1961357"/>
            <a:ext cx="6448577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954" y="2922588"/>
            <a:ext cx="6448577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6857" y="1961357"/>
            <a:ext cx="6480335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6857" y="2922588"/>
            <a:ext cx="6480335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10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83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DF3F29EE-1351-D2C0-877E-8794CE346B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343" b="3343"/>
          <a:stretch/>
        </p:blipFill>
        <p:spPr>
          <a:xfrm>
            <a:off x="-1" y="1"/>
            <a:ext cx="15243175" cy="8000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4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70E19A-FD06-16DF-495B-B82D635DB1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0734" y="1544819"/>
            <a:ext cx="6082749" cy="2651126"/>
          </a:xfrm>
          <a:prstGeom prst="rect">
            <a:avLst/>
          </a:prstGeom>
        </p:spPr>
        <p:txBody>
          <a:bodyPr/>
          <a:lstStyle>
            <a:lvl1pPr>
              <a:defRPr lang="en-US" sz="4400" b="1" i="0" kern="1200" dirty="0">
                <a:solidFill>
                  <a:srgbClr val="2EAEE6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Headline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2F38C95-0B3D-7085-BF62-A08D5801545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70734" y="4526974"/>
            <a:ext cx="6082749" cy="18045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3600" b="0" i="0" kern="1200" dirty="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Subhead line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247C5A4-B273-88C1-D2C3-EC0FD36FFF62}"/>
              </a:ext>
            </a:extLst>
          </p:cNvPr>
          <p:cNvSpPr>
            <a:spLocks noGrp="1" noChangeAspect="1"/>
          </p:cNvSpPr>
          <p:nvPr>
            <p:ph type="pic" idx="13" hasCustomPrompt="1"/>
          </p:nvPr>
        </p:nvSpPr>
        <p:spPr>
          <a:xfrm>
            <a:off x="13442384" y="4526974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FE4AAC2-7313-EF7C-4606-2160E16BD21B}"/>
              </a:ext>
            </a:extLst>
          </p:cNvPr>
          <p:cNvSpPr>
            <a:spLocks noGrp="1" noChangeAspect="1"/>
          </p:cNvSpPr>
          <p:nvPr>
            <p:ph type="pic" idx="14" hasCustomPrompt="1"/>
          </p:nvPr>
        </p:nvSpPr>
        <p:spPr>
          <a:xfrm>
            <a:off x="13442384" y="6005818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0FD69DE-F921-7DDA-4884-9ADFA195D359}"/>
              </a:ext>
            </a:extLst>
          </p:cNvPr>
          <p:cNvSpPr>
            <a:spLocks noGrp="1" noChangeAspect="1"/>
          </p:cNvSpPr>
          <p:nvPr>
            <p:ph type="pic" idx="15" hasCustomPrompt="1"/>
          </p:nvPr>
        </p:nvSpPr>
        <p:spPr>
          <a:xfrm>
            <a:off x="11319164" y="6111930"/>
            <a:ext cx="1939636" cy="9958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37082A5-698F-FC24-E100-1D7A64A5B5F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3092951" y="7341034"/>
            <a:ext cx="1939635" cy="2872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 i="0">
                <a:solidFill>
                  <a:srgbClr val="CF2032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sz="1000"/>
              <a:t>Your Text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00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335" y="1151996"/>
            <a:ext cx="7716857" cy="5685896"/>
          </a:xfrm>
        </p:spPr>
        <p:txBody>
          <a:bodyPr/>
          <a:lstStyle>
            <a:lvl1pPr>
              <a:defRPr sz="3733"/>
            </a:lvl1pPr>
            <a:lvl2pPr>
              <a:defRPr sz="3267"/>
            </a:lvl2pPr>
            <a:lvl3pPr>
              <a:defRPr sz="2800"/>
            </a:lvl3pPr>
            <a:lvl4pPr>
              <a:defRPr sz="2333"/>
            </a:lvl4pPr>
            <a:lvl5pPr>
              <a:defRPr sz="2333"/>
            </a:lvl5pPr>
            <a:lvl6pPr>
              <a:defRPr sz="2333"/>
            </a:lvl6pPr>
            <a:lvl7pPr>
              <a:defRPr sz="2333"/>
            </a:lvl7pPr>
            <a:lvl8pPr>
              <a:defRPr sz="2333"/>
            </a:lvl8pPr>
            <a:lvl9pPr>
              <a:defRPr sz="2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994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09AED42-BAE6-6075-12CF-3C4F65E0F8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l="9331" t="16317" r="8478" b="2"/>
          <a:stretch/>
        </p:blipFill>
        <p:spPr>
          <a:xfrm>
            <a:off x="0" y="0"/>
            <a:ext cx="15243175" cy="802010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969" y="425980"/>
            <a:ext cx="13147238" cy="1546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969" y="2129896"/>
            <a:ext cx="13147238" cy="5076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968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9302" y="7415742"/>
            <a:ext cx="5144572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5493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3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066830" rtl="0" eaLnBrk="1" latinLnBrk="0" hangingPunct="1">
        <a:lnSpc>
          <a:spcPct val="90000"/>
        </a:lnSpc>
        <a:spcBef>
          <a:spcPct val="0"/>
        </a:spcBef>
        <a:buNone/>
        <a:defRPr sz="5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8" indent="-266708" algn="l" defTabSz="1066830" rtl="0" eaLnBrk="1" latinLnBrk="0" hangingPunct="1">
        <a:lnSpc>
          <a:spcPct val="90000"/>
        </a:lnSpc>
        <a:spcBef>
          <a:spcPts val="1167"/>
        </a:spcBef>
        <a:buFont typeface="Arial" panose="020B0604020202020204" pitchFamily="34" charset="0"/>
        <a:buChar char="•"/>
        <a:defRPr sz="3267" kern="1200">
          <a:solidFill>
            <a:schemeClr val="tx1"/>
          </a:solidFill>
          <a:latin typeface="+mn-lt"/>
          <a:ea typeface="+mn-ea"/>
          <a:cs typeface="+mn-cs"/>
        </a:defRPr>
      </a:lvl1pPr>
      <a:lvl2pPr marL="80012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33538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86695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0036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3378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46719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00061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534030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15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683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366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707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9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907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7322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B54C84F2-502C-2E15-0183-5F911F68D404}"/>
              </a:ext>
            </a:extLst>
          </p:cNvPr>
          <p:cNvSpPr/>
          <p:nvPr/>
        </p:nvSpPr>
        <p:spPr>
          <a:xfrm>
            <a:off x="0" y="6068291"/>
            <a:ext cx="15243175" cy="1932709"/>
          </a:xfrm>
          <a:prstGeom prst="rect">
            <a:avLst/>
          </a:prstGeom>
          <a:solidFill>
            <a:srgbClr val="DDEFF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5">
            <a:extLst>
              <a:ext uri="{FF2B5EF4-FFF2-40B4-BE49-F238E27FC236}">
                <a16:creationId xmlns:a16="http://schemas.microsoft.com/office/drawing/2014/main" id="{468C5433-50F4-FBAE-3DBF-DF8F47A47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2417" y="455064"/>
            <a:ext cx="9768648" cy="1546490"/>
          </a:xfrm>
        </p:spPr>
        <p:txBody>
          <a:bodyPr>
            <a:normAutofit/>
          </a:bodyPr>
          <a:lstStyle/>
          <a:p>
            <a:r>
              <a:rPr lang="en-US" sz="7200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7200">
              <a:latin typeface="Gotham Book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3DC1B24-812A-2485-2DFA-6B491FC0D76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247517" y="3204436"/>
            <a:ext cx="2655304" cy="3820165"/>
          </a:xfrm>
          <a:prstGeom prst="rect">
            <a:avLst/>
          </a:prstGeom>
        </p:spPr>
      </p:pic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2C8616E8-5761-A458-CDF6-A71853E71A56}"/>
              </a:ext>
            </a:extLst>
          </p:cNvPr>
          <p:cNvSpPr txBox="1">
            <a:spLocks/>
          </p:cNvSpPr>
          <p:nvPr/>
        </p:nvSpPr>
        <p:spPr>
          <a:xfrm>
            <a:off x="5132417" y="1657946"/>
            <a:ext cx="10744200" cy="687216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Gotham Book" pitchFamily="2" charset="0"/>
              </a:rPr>
              <a:t>Your Subtext Goes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B419A7-2905-83EB-BD75-F951A162C9D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360933" y="2916569"/>
            <a:ext cx="11111948" cy="4629367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8F4947F5-CD32-E80D-158D-A3405A7F671D}"/>
              </a:ext>
            </a:extLst>
          </p:cNvPr>
          <p:cNvSpPr/>
          <p:nvPr/>
        </p:nvSpPr>
        <p:spPr>
          <a:xfrm>
            <a:off x="13472881" y="6283420"/>
            <a:ext cx="1428184" cy="1428184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Your Logo Goes Here</a:t>
            </a:r>
          </a:p>
        </p:txBody>
      </p:sp>
      <p:pic>
        <p:nvPicPr>
          <p:cNvPr id="20" name="Picture 19" descr="A person in a blue sweater and red tie&#10;&#10;Description automatically generated">
            <a:extLst>
              <a:ext uri="{FF2B5EF4-FFF2-40B4-BE49-F238E27FC236}">
                <a16:creationId xmlns:a16="http://schemas.microsoft.com/office/drawing/2014/main" id="{2E3F7C95-2D66-FC4A-9E58-8BC09C46E5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1117" y="3192099"/>
            <a:ext cx="1314200" cy="4078306"/>
          </a:xfrm>
          <a:prstGeom prst="rect">
            <a:avLst/>
          </a:prstGeom>
        </p:spPr>
      </p:pic>
      <p:pic>
        <p:nvPicPr>
          <p:cNvPr id="22" name="Picture 21" descr="A person and person standing together&#10;&#10;Description automatically generated">
            <a:extLst>
              <a:ext uri="{FF2B5EF4-FFF2-40B4-BE49-F238E27FC236}">
                <a16:creationId xmlns:a16="http://schemas.microsoft.com/office/drawing/2014/main" id="{504B2BFA-D61C-51A5-1949-DCDF71ADE6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976" y="3204436"/>
            <a:ext cx="2267699" cy="406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6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1812E-6 4.28571E-6 L 0.02572 -0.00119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1" y="-6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7" ma:contentTypeDescription="Create a new document." ma:contentTypeScope="" ma:versionID="ebbf6d7a9d48f384ff8df7072e42756c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219559097dad91703c764bcc3b79273f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Props1.xml><?xml version="1.0" encoding="utf-8"?>
<ds:datastoreItem xmlns:ds="http://schemas.openxmlformats.org/officeDocument/2006/customXml" ds:itemID="{FB1EC6EF-78B2-4C19-8DD0-3503FC3083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16702F4-FF88-4213-912D-8B46F34ACD62}"/>
</file>

<file path=customXml/itemProps3.xml><?xml version="1.0" encoding="utf-8"?>
<ds:datastoreItem xmlns:ds="http://schemas.openxmlformats.org/officeDocument/2006/customXml" ds:itemID="{9ED0B01F-A604-4441-986C-89E9EB2AD2F7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Application>Microsoft Office PowerPoint</Application>
  <PresentationFormat>Custom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Your Text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Kassy Ruiz</dc:creator>
  <cp:revision>1</cp:revision>
  <dcterms:created xsi:type="dcterms:W3CDTF">2023-10-17T20:27:43Z</dcterms:created>
  <dcterms:modified xsi:type="dcterms:W3CDTF">2024-01-04T18:55:02Z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</Properties>
</file>