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5" r:id="rId3"/>
  </p:sldMasterIdLst>
  <p:notesMasterIdLst>
    <p:notesMasterId r:id="rId5"/>
  </p:notesMasterIdLst>
  <p:sldIdLst>
    <p:sldId id="259" r:id="rId4"/>
  </p:sldIdLst>
  <p:sldSz cx="10287000" cy="10287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EFF4"/>
    <a:srgbClr val="FDFFFF"/>
    <a:srgbClr val="1E306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B0BFCC4-B8F6-E8DC-E203-6DA183D7287E}" v="2" dt="2024-01-04T18:54:41.329"/>
    <p1510:client id="{814488CF-1C38-7147-9938-38D0B5B26DA1}" v="6" dt="2024-01-04T16:27:58.731"/>
    <p1510:client id="{8B6F1D9C-1287-5C49-9D75-CB143AF4C655}" v="8" dt="2024-01-04T18:51:20.61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1" d="2"/>
          <a:sy n="1" d="2"/>
        </p:scale>
        <p:origin x="0" y="0"/>
      </p:cViewPr>
      <p:guideLst/>
    </p:cSldViewPr>
  </p:slide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Master" Target="slideMasters/slideMaster1.xml"/><Relationship Id="rId7" Type="http://schemas.openxmlformats.org/officeDocument/2006/relationships/viewProps" Target="viewProps.xml"/><Relationship Id="rId12" Type="http://schemas.openxmlformats.org/officeDocument/2006/relationships/customXml" Target="../customXml/item3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notesMaster" Target="notesMasters/notesMaster1.xml"/><Relationship Id="rId10" Type="http://schemas.microsoft.com/office/2016/11/relationships/changesInfo" Target="changesInfos/changesInfo1.xml"/><Relationship Id="rId4" Type="http://schemas.openxmlformats.org/officeDocument/2006/relationships/slide" Target="slides/slide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assy Ruiz" userId="04dbc1ff-5d92-4553-a5ac-8ca1339ea21f" providerId="ADAL" clId="{8B6F1D9C-1287-5C49-9D75-CB143AF4C655}"/>
    <pc:docChg chg="undo custSel addSld delSld modSld">
      <pc:chgData name="Kassy Ruiz" userId="04dbc1ff-5d92-4553-a5ac-8ca1339ea21f" providerId="ADAL" clId="{8B6F1D9C-1287-5C49-9D75-CB143AF4C655}" dt="2024-01-04T18:51:20.618" v="240"/>
      <pc:docMkLst>
        <pc:docMk/>
      </pc:docMkLst>
      <pc:sldChg chg="addSp delSp modSp add del mod">
        <pc:chgData name="Kassy Ruiz" userId="04dbc1ff-5d92-4553-a5ac-8ca1339ea21f" providerId="ADAL" clId="{8B6F1D9C-1287-5C49-9D75-CB143AF4C655}" dt="2024-01-04T18:50:49.065" v="239" actId="2696"/>
        <pc:sldMkLst>
          <pc:docMk/>
          <pc:sldMk cId="1303213254" sldId="265"/>
        </pc:sldMkLst>
        <pc:spChg chg="add mod">
          <ac:chgData name="Kassy Ruiz" userId="04dbc1ff-5d92-4553-a5ac-8ca1339ea21f" providerId="ADAL" clId="{8B6F1D9C-1287-5C49-9D75-CB143AF4C655}" dt="2024-01-04T18:48:55.966" v="237"/>
          <ac:spMkLst>
            <pc:docMk/>
            <pc:sldMk cId="1303213254" sldId="265"/>
            <ac:spMk id="2" creationId="{9DC72DEB-E33B-2A2E-25A5-0C01DC27A81B}"/>
          </ac:spMkLst>
        </pc:spChg>
        <pc:spChg chg="del">
          <ac:chgData name="Kassy Ruiz" userId="04dbc1ff-5d92-4553-a5ac-8ca1339ea21f" providerId="ADAL" clId="{8B6F1D9C-1287-5C49-9D75-CB143AF4C655}" dt="2024-01-04T18:48:49.930" v="234" actId="478"/>
          <ac:spMkLst>
            <pc:docMk/>
            <pc:sldMk cId="1303213254" sldId="265"/>
            <ac:spMk id="4" creationId="{17DE0549-668D-212C-5DB2-15A6CD3A4A2E}"/>
          </ac:spMkLst>
        </pc:spChg>
        <pc:spChg chg="del">
          <ac:chgData name="Kassy Ruiz" userId="04dbc1ff-5d92-4553-a5ac-8ca1339ea21f" providerId="ADAL" clId="{8B6F1D9C-1287-5C49-9D75-CB143AF4C655}" dt="2024-01-04T18:48:49.930" v="234" actId="478"/>
          <ac:spMkLst>
            <pc:docMk/>
            <pc:sldMk cId="1303213254" sldId="265"/>
            <ac:spMk id="5" creationId="{6B380795-A4A0-A722-BCCF-FCE2BBA348F3}"/>
          </ac:spMkLst>
        </pc:spChg>
        <pc:spChg chg="add mod">
          <ac:chgData name="Kassy Ruiz" userId="04dbc1ff-5d92-4553-a5ac-8ca1339ea21f" providerId="ADAL" clId="{8B6F1D9C-1287-5C49-9D75-CB143AF4C655}" dt="2024-01-04T18:48:55.966" v="237"/>
          <ac:spMkLst>
            <pc:docMk/>
            <pc:sldMk cId="1303213254" sldId="265"/>
            <ac:spMk id="6" creationId="{930D4DE2-C05C-FFCB-B9B1-2B22A0657707}"/>
          </ac:spMkLst>
        </pc:spChg>
        <pc:spChg chg="add mod">
          <ac:chgData name="Kassy Ruiz" userId="04dbc1ff-5d92-4553-a5ac-8ca1339ea21f" providerId="ADAL" clId="{8B6F1D9C-1287-5C49-9D75-CB143AF4C655}" dt="2024-01-04T18:49:01.301" v="238"/>
          <ac:spMkLst>
            <pc:docMk/>
            <pc:sldMk cId="1303213254" sldId="265"/>
            <ac:spMk id="7" creationId="{FA706A1C-2967-A818-2FF5-0855A8894ACE}"/>
          </ac:spMkLst>
        </pc:spChg>
        <pc:spChg chg="add mod">
          <ac:chgData name="Kassy Ruiz" userId="04dbc1ff-5d92-4553-a5ac-8ca1339ea21f" providerId="ADAL" clId="{8B6F1D9C-1287-5C49-9D75-CB143AF4C655}" dt="2024-01-04T18:49:01.301" v="238"/>
          <ac:spMkLst>
            <pc:docMk/>
            <pc:sldMk cId="1303213254" sldId="265"/>
            <ac:spMk id="8" creationId="{3F06080D-D42B-BADC-797C-DE561C314F35}"/>
          </ac:spMkLst>
        </pc:spChg>
        <pc:spChg chg="add mod">
          <ac:chgData name="Kassy Ruiz" userId="04dbc1ff-5d92-4553-a5ac-8ca1339ea21f" providerId="ADAL" clId="{8B6F1D9C-1287-5C49-9D75-CB143AF4C655}" dt="2024-01-04T18:49:01.301" v="238"/>
          <ac:spMkLst>
            <pc:docMk/>
            <pc:sldMk cId="1303213254" sldId="265"/>
            <ac:spMk id="9" creationId="{374AF553-8BB9-2FA1-863A-FCFB7D115B6D}"/>
          </ac:spMkLst>
        </pc:spChg>
        <pc:spChg chg="add mod">
          <ac:chgData name="Kassy Ruiz" userId="04dbc1ff-5d92-4553-a5ac-8ca1339ea21f" providerId="ADAL" clId="{8B6F1D9C-1287-5C49-9D75-CB143AF4C655}" dt="2024-01-04T18:49:01.301" v="238"/>
          <ac:spMkLst>
            <pc:docMk/>
            <pc:sldMk cId="1303213254" sldId="265"/>
            <ac:spMk id="10" creationId="{88388E01-7000-5E6F-01D2-932285CCCFC1}"/>
          </ac:spMkLst>
        </pc:spChg>
      </pc:sldChg>
      <pc:sldChg chg="add">
        <pc:chgData name="Kassy Ruiz" userId="04dbc1ff-5d92-4553-a5ac-8ca1339ea21f" providerId="ADAL" clId="{8B6F1D9C-1287-5C49-9D75-CB143AF4C655}" dt="2024-01-04T18:51:20.618" v="240"/>
        <pc:sldMkLst>
          <pc:docMk/>
          <pc:sldMk cId="1510113041" sldId="265"/>
        </pc:sldMkLst>
      </pc:sldChg>
      <pc:sldChg chg="add">
        <pc:chgData name="Kassy Ruiz" userId="04dbc1ff-5d92-4553-a5ac-8ca1339ea21f" providerId="ADAL" clId="{8B6F1D9C-1287-5C49-9D75-CB143AF4C655}" dt="2024-01-04T18:51:20.618" v="240"/>
        <pc:sldMkLst>
          <pc:docMk/>
          <pc:sldMk cId="320448862" sldId="266"/>
        </pc:sldMkLst>
      </pc:sldChg>
      <pc:sldChg chg="addSp delSp modSp add del mod">
        <pc:chgData name="Kassy Ruiz" userId="04dbc1ff-5d92-4553-a5ac-8ca1339ea21f" providerId="ADAL" clId="{8B6F1D9C-1287-5C49-9D75-CB143AF4C655}" dt="2024-01-04T18:50:49.065" v="239" actId="2696"/>
        <pc:sldMkLst>
          <pc:docMk/>
          <pc:sldMk cId="1932785943" sldId="266"/>
        </pc:sldMkLst>
        <pc:spChg chg="mod">
          <ac:chgData name="Kassy Ruiz" userId="04dbc1ff-5d92-4553-a5ac-8ca1339ea21f" providerId="ADAL" clId="{8B6F1D9C-1287-5C49-9D75-CB143AF4C655}" dt="2024-01-04T18:47:46.584" v="166" actId="1076"/>
          <ac:spMkLst>
            <pc:docMk/>
            <pc:sldMk cId="1932785943" sldId="266"/>
            <ac:spMk id="3" creationId="{37E80AA9-130F-A261-00B8-FB8B7AC57826}"/>
          </ac:spMkLst>
        </pc:spChg>
        <pc:spChg chg="mod">
          <ac:chgData name="Kassy Ruiz" userId="04dbc1ff-5d92-4553-a5ac-8ca1339ea21f" providerId="ADAL" clId="{8B6F1D9C-1287-5C49-9D75-CB143AF4C655}" dt="2024-01-04T18:48:38.082" v="233" actId="20577"/>
          <ac:spMkLst>
            <pc:docMk/>
            <pc:sldMk cId="1932785943" sldId="266"/>
            <ac:spMk id="4" creationId="{14625FF0-B461-EE29-D92F-7127BE314108}"/>
          </ac:spMkLst>
        </pc:spChg>
        <pc:spChg chg="mod topLvl">
          <ac:chgData name="Kassy Ruiz" userId="04dbc1ff-5d92-4553-a5ac-8ca1339ea21f" providerId="ADAL" clId="{8B6F1D9C-1287-5C49-9D75-CB143AF4C655}" dt="2024-01-04T18:47:27.098" v="162" actId="1076"/>
          <ac:spMkLst>
            <pc:docMk/>
            <pc:sldMk cId="1932785943" sldId="266"/>
            <ac:spMk id="9" creationId="{722AE5AB-0EF9-16E9-C529-11E8BBE40799}"/>
          </ac:spMkLst>
        </pc:spChg>
        <pc:spChg chg="mod topLvl">
          <ac:chgData name="Kassy Ruiz" userId="04dbc1ff-5d92-4553-a5ac-8ca1339ea21f" providerId="ADAL" clId="{8B6F1D9C-1287-5C49-9D75-CB143AF4C655}" dt="2024-01-04T18:47:27.098" v="162" actId="1076"/>
          <ac:spMkLst>
            <pc:docMk/>
            <pc:sldMk cId="1932785943" sldId="266"/>
            <ac:spMk id="19" creationId="{5B63214F-3185-83A8-1292-D32A03B7B68A}"/>
          </ac:spMkLst>
        </pc:spChg>
        <pc:spChg chg="mod topLvl">
          <ac:chgData name="Kassy Ruiz" userId="04dbc1ff-5d92-4553-a5ac-8ca1339ea21f" providerId="ADAL" clId="{8B6F1D9C-1287-5C49-9D75-CB143AF4C655}" dt="2024-01-04T18:47:27.098" v="162" actId="1076"/>
          <ac:spMkLst>
            <pc:docMk/>
            <pc:sldMk cId="1932785943" sldId="266"/>
            <ac:spMk id="20" creationId="{205F8E89-8399-B972-BD8B-8B2DF91B82F5}"/>
          </ac:spMkLst>
        </pc:spChg>
        <pc:spChg chg="add mod">
          <ac:chgData name="Kassy Ruiz" userId="04dbc1ff-5d92-4553-a5ac-8ca1339ea21f" providerId="ADAL" clId="{8B6F1D9C-1287-5C49-9D75-CB143AF4C655}" dt="2024-01-04T18:47:42.980" v="165" actId="20577"/>
          <ac:spMkLst>
            <pc:docMk/>
            <pc:sldMk cId="1932785943" sldId="266"/>
            <ac:spMk id="23" creationId="{5F7E848C-BF21-D1E2-3630-7E182AFBFC74}"/>
          </ac:spMkLst>
        </pc:spChg>
        <pc:spChg chg="add del">
          <ac:chgData name="Kassy Ruiz" userId="04dbc1ff-5d92-4553-a5ac-8ca1339ea21f" providerId="ADAL" clId="{8B6F1D9C-1287-5C49-9D75-CB143AF4C655}" dt="2024-01-04T18:48:53.152" v="236" actId="22"/>
          <ac:spMkLst>
            <pc:docMk/>
            <pc:sldMk cId="1932785943" sldId="266"/>
            <ac:spMk id="25" creationId="{B07C6011-75B1-921F-AB2B-30481C3EFC52}"/>
          </ac:spMkLst>
        </pc:spChg>
        <pc:grpChg chg="del mod">
          <ac:chgData name="Kassy Ruiz" userId="04dbc1ff-5d92-4553-a5ac-8ca1339ea21f" providerId="ADAL" clId="{8B6F1D9C-1287-5C49-9D75-CB143AF4C655}" dt="2024-01-04T18:44:22.647" v="114" actId="165"/>
          <ac:grpSpMkLst>
            <pc:docMk/>
            <pc:sldMk cId="1932785943" sldId="266"/>
            <ac:grpSpMk id="5" creationId="{5EC06CD7-6E53-3ADD-8FD8-02FCEFC3B3B6}"/>
          </ac:grpSpMkLst>
        </pc:grpChg>
        <pc:grpChg chg="del topLvl">
          <ac:chgData name="Kassy Ruiz" userId="04dbc1ff-5d92-4553-a5ac-8ca1339ea21f" providerId="ADAL" clId="{8B6F1D9C-1287-5C49-9D75-CB143AF4C655}" dt="2024-01-04T18:45:05.896" v="132" actId="165"/>
          <ac:grpSpMkLst>
            <pc:docMk/>
            <pc:sldMk cId="1932785943" sldId="266"/>
            <ac:grpSpMk id="6" creationId="{89FB6B3E-2112-03D2-2641-C3EC8102C93C}"/>
          </ac:grpSpMkLst>
        </pc:grpChg>
        <pc:grpChg chg="add del mod topLvl">
          <ac:chgData name="Kassy Ruiz" userId="04dbc1ff-5d92-4553-a5ac-8ca1339ea21f" providerId="ADAL" clId="{8B6F1D9C-1287-5C49-9D75-CB143AF4C655}" dt="2024-01-04T18:47:27.098" v="162" actId="1076"/>
          <ac:grpSpMkLst>
            <pc:docMk/>
            <pc:sldMk cId="1932785943" sldId="266"/>
            <ac:grpSpMk id="7" creationId="{9572B8AF-D242-C22A-E582-D3B87B7FA7E7}"/>
          </ac:grpSpMkLst>
        </pc:grpChg>
        <pc:grpChg chg="add del mod topLvl">
          <ac:chgData name="Kassy Ruiz" userId="04dbc1ff-5d92-4553-a5ac-8ca1339ea21f" providerId="ADAL" clId="{8B6F1D9C-1287-5C49-9D75-CB143AF4C655}" dt="2024-01-04T18:47:27.098" v="162" actId="1076"/>
          <ac:grpSpMkLst>
            <pc:docMk/>
            <pc:sldMk cId="1932785943" sldId="266"/>
            <ac:grpSpMk id="8" creationId="{AC30259D-297D-3554-17DB-201009CC3560}"/>
          </ac:grpSpMkLst>
        </pc:grpChg>
        <pc:grpChg chg="add del mod topLvl">
          <ac:chgData name="Kassy Ruiz" userId="04dbc1ff-5d92-4553-a5ac-8ca1339ea21f" providerId="ADAL" clId="{8B6F1D9C-1287-5C49-9D75-CB143AF4C655}" dt="2024-01-04T18:47:29.649" v="163" actId="1076"/>
          <ac:grpSpMkLst>
            <pc:docMk/>
            <pc:sldMk cId="1932785943" sldId="266"/>
            <ac:grpSpMk id="10" creationId="{D51CF877-1C4A-99CC-B74A-C6E689A14007}"/>
          </ac:grpSpMkLst>
        </pc:grpChg>
        <pc:picChg chg="mod topLvl modCrop">
          <ac:chgData name="Kassy Ruiz" userId="04dbc1ff-5d92-4553-a5ac-8ca1339ea21f" providerId="ADAL" clId="{8B6F1D9C-1287-5C49-9D75-CB143AF4C655}" dt="2024-01-04T18:47:22.021" v="160" actId="732"/>
          <ac:picMkLst>
            <pc:docMk/>
            <pc:sldMk cId="1932785943" sldId="266"/>
            <ac:picMk id="11" creationId="{0B2CB6A4-5E78-4DF1-7BC1-AE0F0768094B}"/>
          </ac:picMkLst>
        </pc:picChg>
        <pc:picChg chg="mod topLvl">
          <ac:chgData name="Kassy Ruiz" userId="04dbc1ff-5d92-4553-a5ac-8ca1339ea21f" providerId="ADAL" clId="{8B6F1D9C-1287-5C49-9D75-CB143AF4C655}" dt="2024-01-04T18:44:50.402" v="122" actId="165"/>
          <ac:picMkLst>
            <pc:docMk/>
            <pc:sldMk cId="1932785943" sldId="266"/>
            <ac:picMk id="12" creationId="{F3F145B3-E80A-0D68-22CC-72A112C51D46}"/>
          </ac:picMkLst>
        </pc:picChg>
        <pc:picChg chg="mod topLvl">
          <ac:chgData name="Kassy Ruiz" userId="04dbc1ff-5d92-4553-a5ac-8ca1339ea21f" providerId="ADAL" clId="{8B6F1D9C-1287-5C49-9D75-CB143AF4C655}" dt="2024-01-04T18:44:50.402" v="122" actId="165"/>
          <ac:picMkLst>
            <pc:docMk/>
            <pc:sldMk cId="1932785943" sldId="266"/>
            <ac:picMk id="13" creationId="{4F72AEFF-66F0-B42F-70EA-9C1364E1126F}"/>
          </ac:picMkLst>
        </pc:picChg>
        <pc:picChg chg="mod topLvl">
          <ac:chgData name="Kassy Ruiz" userId="04dbc1ff-5d92-4553-a5ac-8ca1339ea21f" providerId="ADAL" clId="{8B6F1D9C-1287-5C49-9D75-CB143AF4C655}" dt="2024-01-04T18:44:50.402" v="122" actId="165"/>
          <ac:picMkLst>
            <pc:docMk/>
            <pc:sldMk cId="1932785943" sldId="266"/>
            <ac:picMk id="14" creationId="{987A83B8-80F9-05D7-BF63-BE62BC4D1DEF}"/>
          </ac:picMkLst>
        </pc:picChg>
        <pc:picChg chg="mod topLvl">
          <ac:chgData name="Kassy Ruiz" userId="04dbc1ff-5d92-4553-a5ac-8ca1339ea21f" providerId="ADAL" clId="{8B6F1D9C-1287-5C49-9D75-CB143AF4C655}" dt="2024-01-04T18:44:50.748" v="123" actId="165"/>
          <ac:picMkLst>
            <pc:docMk/>
            <pc:sldMk cId="1932785943" sldId="266"/>
            <ac:picMk id="15" creationId="{561E09EF-1064-5D14-AC5C-190BF7A4EE58}"/>
          </ac:picMkLst>
        </pc:picChg>
        <pc:picChg chg="mod topLvl">
          <ac:chgData name="Kassy Ruiz" userId="04dbc1ff-5d92-4553-a5ac-8ca1339ea21f" providerId="ADAL" clId="{8B6F1D9C-1287-5C49-9D75-CB143AF4C655}" dt="2024-01-04T18:44:50.748" v="123" actId="165"/>
          <ac:picMkLst>
            <pc:docMk/>
            <pc:sldMk cId="1932785943" sldId="266"/>
            <ac:picMk id="16" creationId="{2B7BC3C3-480A-928E-707B-F75F9979797A}"/>
          </ac:picMkLst>
        </pc:picChg>
        <pc:picChg chg="mod topLvl modCrop">
          <ac:chgData name="Kassy Ruiz" userId="04dbc1ff-5d92-4553-a5ac-8ca1339ea21f" providerId="ADAL" clId="{8B6F1D9C-1287-5C49-9D75-CB143AF4C655}" dt="2024-01-04T18:46:56.500" v="154" actId="732"/>
          <ac:picMkLst>
            <pc:docMk/>
            <pc:sldMk cId="1932785943" sldId="266"/>
            <ac:picMk id="17" creationId="{E77A0F57-649A-7A6A-442B-2D204E40B9FF}"/>
          </ac:picMkLst>
        </pc:picChg>
        <pc:picChg chg="mod topLvl">
          <ac:chgData name="Kassy Ruiz" userId="04dbc1ff-5d92-4553-a5ac-8ca1339ea21f" providerId="ADAL" clId="{8B6F1D9C-1287-5C49-9D75-CB143AF4C655}" dt="2024-01-04T18:44:54.083" v="126" actId="165"/>
          <ac:picMkLst>
            <pc:docMk/>
            <pc:sldMk cId="1932785943" sldId="266"/>
            <ac:picMk id="18" creationId="{48562CE2-9748-6DE3-E240-BD1D5CBD3A61}"/>
          </ac:picMkLst>
        </pc:picChg>
        <pc:picChg chg="add mod">
          <ac:chgData name="Kassy Ruiz" userId="04dbc1ff-5d92-4553-a5ac-8ca1339ea21f" providerId="ADAL" clId="{8B6F1D9C-1287-5C49-9D75-CB143AF4C655}" dt="2024-01-04T18:47:27.098" v="162" actId="1076"/>
          <ac:picMkLst>
            <pc:docMk/>
            <pc:sldMk cId="1932785943" sldId="266"/>
            <ac:picMk id="22" creationId="{FDDD60A1-38B3-3038-1D27-DE1BB000683B}"/>
          </ac:picMkLst>
        </pc:picChg>
      </pc:sldChg>
    </pc:docChg>
  </pc:docChgLst>
  <pc:docChgLst>
    <pc:chgData name="Derek Zheng" userId="4a4f1c71-45ef-4575-b7b6-e85586413a61" providerId="ADAL" clId="{814488CF-1C38-7147-9938-38D0B5B26DA1}"/>
    <pc:docChg chg="undo custSel modSld">
      <pc:chgData name="Derek Zheng" userId="4a4f1c71-45ef-4575-b7b6-e85586413a61" providerId="ADAL" clId="{814488CF-1C38-7147-9938-38D0B5B26DA1}" dt="2024-01-04T16:27:58.319" v="5"/>
      <pc:docMkLst>
        <pc:docMk/>
      </pc:docMkLst>
      <pc:sldChg chg="modSp mod modAnim">
        <pc:chgData name="Derek Zheng" userId="4a4f1c71-45ef-4575-b7b6-e85586413a61" providerId="ADAL" clId="{814488CF-1C38-7147-9938-38D0B5B26DA1}" dt="2024-01-04T16:27:58.319" v="5"/>
        <pc:sldMkLst>
          <pc:docMk/>
          <pc:sldMk cId="111665333" sldId="259"/>
        </pc:sldMkLst>
        <pc:spChg chg="mod">
          <ac:chgData name="Derek Zheng" userId="4a4f1c71-45ef-4575-b7b6-e85586413a61" providerId="ADAL" clId="{814488CF-1C38-7147-9938-38D0B5B26DA1}" dt="2024-01-04T16:27:26.787" v="0"/>
          <ac:spMkLst>
            <pc:docMk/>
            <pc:sldMk cId="111665333" sldId="259"/>
            <ac:spMk id="3" creationId="{468C5433-50F4-FBAE-3DBF-DF8F47A4740E}"/>
          </ac:spMkLst>
        </pc:spChg>
        <pc:spChg chg="mod">
          <ac:chgData name="Derek Zheng" userId="4a4f1c71-45ef-4575-b7b6-e85586413a61" providerId="ADAL" clId="{814488CF-1C38-7147-9938-38D0B5B26DA1}" dt="2024-01-04T16:27:31.930" v="1"/>
          <ac:spMkLst>
            <pc:docMk/>
            <pc:sldMk cId="111665333" sldId="259"/>
            <ac:spMk id="4" creationId="{2C8616E8-5761-A458-CDF6-A71853E71A56}"/>
          </ac:spMkLst>
        </pc:spChg>
        <pc:spChg chg="mod">
          <ac:chgData name="Derek Zheng" userId="4a4f1c71-45ef-4575-b7b6-e85586413a61" providerId="ADAL" clId="{814488CF-1C38-7147-9938-38D0B5B26DA1}" dt="2024-01-04T16:27:57.724" v="4" actId="207"/>
          <ac:spMkLst>
            <pc:docMk/>
            <pc:sldMk cId="111665333" sldId="259"/>
            <ac:spMk id="7" creationId="{8F4947F5-CD32-E80D-158D-A3405A7F671D}"/>
          </ac:spMkLst>
        </pc:spChg>
      </pc:sldChg>
    </pc:docChg>
  </pc:docChgLst>
  <pc:docChgLst>
    <pc:chgData name="Kassy Ruiz" userId="S::kassy@marathonstrategies.com::04dbc1ff-5d92-4553-a5ac-8ca1339ea21f" providerId="AD" clId="Web-{5B0BFCC4-B8F6-E8DC-E203-6DA183D7287E}"/>
    <pc:docChg chg="delSld">
      <pc:chgData name="Kassy Ruiz" userId="S::kassy@marathonstrategies.com::04dbc1ff-5d92-4553-a5ac-8ca1339ea21f" providerId="AD" clId="Web-{5B0BFCC4-B8F6-E8DC-E203-6DA183D7287E}" dt="2024-01-04T18:54:41.329" v="1"/>
      <pc:docMkLst>
        <pc:docMk/>
      </pc:docMkLst>
      <pc:sldChg chg="del">
        <pc:chgData name="Kassy Ruiz" userId="S::kassy@marathonstrategies.com::04dbc1ff-5d92-4553-a5ac-8ca1339ea21f" providerId="AD" clId="Web-{5B0BFCC4-B8F6-E8DC-E203-6DA183D7287E}" dt="2024-01-04T18:54:41.314" v="0"/>
        <pc:sldMkLst>
          <pc:docMk/>
          <pc:sldMk cId="1510113041" sldId="265"/>
        </pc:sldMkLst>
      </pc:sldChg>
      <pc:sldChg chg="del">
        <pc:chgData name="Kassy Ruiz" userId="S::kassy@marathonstrategies.com::04dbc1ff-5d92-4553-a5ac-8ca1339ea21f" providerId="AD" clId="Web-{5B0BFCC4-B8F6-E8DC-E203-6DA183D7287E}" dt="2024-01-04T18:54:41.329" v="1"/>
        <pc:sldMkLst>
          <pc:docMk/>
          <pc:sldMk cId="320448862" sldId="266"/>
        </pc:sldMkLst>
      </pc:sldChg>
    </pc:docChg>
  </pc:docChgLst>
</pc:chgInfo>
</file>

<file path=ppt/media/image1.jpe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A83A058-3EC5-164B-84ED-28EDD0753C6D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885950" y="1143000"/>
            <a:ext cx="30861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F11393-EB3E-F745-AADC-3CBF20EF72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5154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434403" rtl="0" eaLnBrk="1" latinLnBrk="0" hangingPunct="1">
      <a:defRPr sz="1882" kern="1200">
        <a:solidFill>
          <a:schemeClr val="tx1"/>
        </a:solidFill>
        <a:latin typeface="+mn-lt"/>
        <a:ea typeface="+mn-ea"/>
        <a:cs typeface="+mn-cs"/>
      </a:defRPr>
    </a:lvl1pPr>
    <a:lvl2pPr marL="717202" algn="l" defTabSz="1434403" rtl="0" eaLnBrk="1" latinLnBrk="0" hangingPunct="1">
      <a:defRPr sz="1882" kern="1200">
        <a:solidFill>
          <a:schemeClr val="tx1"/>
        </a:solidFill>
        <a:latin typeface="+mn-lt"/>
        <a:ea typeface="+mn-ea"/>
        <a:cs typeface="+mn-cs"/>
      </a:defRPr>
    </a:lvl2pPr>
    <a:lvl3pPr marL="1434403" algn="l" defTabSz="1434403" rtl="0" eaLnBrk="1" latinLnBrk="0" hangingPunct="1">
      <a:defRPr sz="1882" kern="1200">
        <a:solidFill>
          <a:schemeClr val="tx1"/>
        </a:solidFill>
        <a:latin typeface="+mn-lt"/>
        <a:ea typeface="+mn-ea"/>
        <a:cs typeface="+mn-cs"/>
      </a:defRPr>
    </a:lvl3pPr>
    <a:lvl4pPr marL="2151605" algn="l" defTabSz="1434403" rtl="0" eaLnBrk="1" latinLnBrk="0" hangingPunct="1">
      <a:defRPr sz="1882" kern="1200">
        <a:solidFill>
          <a:schemeClr val="tx1"/>
        </a:solidFill>
        <a:latin typeface="+mn-lt"/>
        <a:ea typeface="+mn-ea"/>
        <a:cs typeface="+mn-cs"/>
      </a:defRPr>
    </a:lvl4pPr>
    <a:lvl5pPr marL="2868807" algn="l" defTabSz="1434403" rtl="0" eaLnBrk="1" latinLnBrk="0" hangingPunct="1">
      <a:defRPr sz="1882" kern="1200">
        <a:solidFill>
          <a:schemeClr val="tx1"/>
        </a:solidFill>
        <a:latin typeface="+mn-lt"/>
        <a:ea typeface="+mn-ea"/>
        <a:cs typeface="+mn-cs"/>
      </a:defRPr>
    </a:lvl5pPr>
    <a:lvl6pPr marL="3586009" algn="l" defTabSz="1434403" rtl="0" eaLnBrk="1" latinLnBrk="0" hangingPunct="1">
      <a:defRPr sz="1882" kern="1200">
        <a:solidFill>
          <a:schemeClr val="tx1"/>
        </a:solidFill>
        <a:latin typeface="+mn-lt"/>
        <a:ea typeface="+mn-ea"/>
        <a:cs typeface="+mn-cs"/>
      </a:defRPr>
    </a:lvl6pPr>
    <a:lvl7pPr marL="4303210" algn="l" defTabSz="1434403" rtl="0" eaLnBrk="1" latinLnBrk="0" hangingPunct="1">
      <a:defRPr sz="1882" kern="1200">
        <a:solidFill>
          <a:schemeClr val="tx1"/>
        </a:solidFill>
        <a:latin typeface="+mn-lt"/>
        <a:ea typeface="+mn-ea"/>
        <a:cs typeface="+mn-cs"/>
      </a:defRPr>
    </a:lvl7pPr>
    <a:lvl8pPr marL="5020412" algn="l" defTabSz="1434403" rtl="0" eaLnBrk="1" latinLnBrk="0" hangingPunct="1">
      <a:defRPr sz="1882" kern="1200">
        <a:solidFill>
          <a:schemeClr val="tx1"/>
        </a:solidFill>
        <a:latin typeface="+mn-lt"/>
        <a:ea typeface="+mn-ea"/>
        <a:cs typeface="+mn-cs"/>
      </a:defRPr>
    </a:lvl8pPr>
    <a:lvl9pPr marL="5737614" algn="l" defTabSz="1434403" rtl="0" eaLnBrk="1" latinLnBrk="0" hangingPunct="1">
      <a:defRPr sz="1882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71525" y="1683544"/>
            <a:ext cx="8743950" cy="3581400"/>
          </a:xfrm>
        </p:spPr>
        <p:txBody>
          <a:bodyPr anchor="b"/>
          <a:lstStyle>
            <a:lvl1pPr algn="ctr">
              <a:defRPr sz="675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85875" y="5403057"/>
            <a:ext cx="7715250" cy="2483643"/>
          </a:xfrm>
        </p:spPr>
        <p:txBody>
          <a:bodyPr/>
          <a:lstStyle>
            <a:lvl1pPr marL="0" indent="0" algn="ctr">
              <a:buNone/>
              <a:defRPr sz="2700"/>
            </a:lvl1pPr>
            <a:lvl2pPr marL="514350" indent="0" algn="ctr">
              <a:buNone/>
              <a:defRPr sz="2250"/>
            </a:lvl2pPr>
            <a:lvl3pPr marL="1028700" indent="0" algn="ctr">
              <a:buNone/>
              <a:defRPr sz="2025"/>
            </a:lvl3pPr>
            <a:lvl4pPr marL="1543050" indent="0" algn="ctr">
              <a:buNone/>
              <a:defRPr sz="1800"/>
            </a:lvl4pPr>
            <a:lvl5pPr marL="2057400" indent="0" algn="ctr">
              <a:buNone/>
              <a:defRPr sz="1800"/>
            </a:lvl5pPr>
            <a:lvl6pPr marL="2571750" indent="0" algn="ctr">
              <a:buNone/>
              <a:defRPr sz="1800"/>
            </a:lvl6pPr>
            <a:lvl7pPr marL="3086100" indent="0" algn="ctr">
              <a:buNone/>
              <a:defRPr sz="1800"/>
            </a:lvl7pPr>
            <a:lvl8pPr marL="3600450" indent="0" algn="ctr">
              <a:buNone/>
              <a:defRPr sz="1800"/>
            </a:lvl8pPr>
            <a:lvl9pPr marL="4114800" indent="0" algn="ctr">
              <a:buNone/>
              <a:defRPr sz="18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09813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5103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61635" y="547687"/>
            <a:ext cx="2218134" cy="871775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07232" y="547687"/>
            <a:ext cx="6525816" cy="871775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664467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  <p:sp>
        <p:nvSpPr>
          <p:cNvPr id="5" name="Title 1">
            <a:extLst>
              <a:ext uri="{FF2B5EF4-FFF2-40B4-BE49-F238E27FC236}">
                <a16:creationId xmlns:a16="http://schemas.microsoft.com/office/drawing/2014/main" id="{3670E19A-FD06-16DF-495B-B82D635DB1EC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4704265" y="1986196"/>
            <a:ext cx="4105000" cy="3408591"/>
          </a:xfrm>
          <a:prstGeom prst="rect">
            <a:avLst/>
          </a:prstGeom>
        </p:spPr>
        <p:txBody>
          <a:bodyPr/>
          <a:lstStyle>
            <a:lvl1pPr>
              <a:defRPr lang="en-US" sz="5658" b="1" i="0" kern="1200" dirty="0">
                <a:solidFill>
                  <a:srgbClr val="2EAEE6"/>
                </a:solidFill>
                <a:latin typeface="Trebuchet MS" panose="020B0703020202090204" pitchFamily="34" charset="0"/>
                <a:ea typeface="+mj-ea"/>
                <a:cs typeface="+mj-cs"/>
              </a:defRPr>
            </a:lvl1pPr>
          </a:lstStyle>
          <a:p>
            <a:r>
              <a:rPr lang="en-US"/>
              <a:t>Headline</a:t>
            </a:r>
          </a:p>
        </p:txBody>
      </p:sp>
      <p:sp>
        <p:nvSpPr>
          <p:cNvPr id="6" name="Text Placeholder 2">
            <a:extLst>
              <a:ext uri="{FF2B5EF4-FFF2-40B4-BE49-F238E27FC236}">
                <a16:creationId xmlns:a16="http://schemas.microsoft.com/office/drawing/2014/main" id="{82F38C95-0B3D-7085-BF62-A08D58015451}"/>
              </a:ext>
            </a:extLst>
          </p:cNvPr>
          <p:cNvSpPr>
            <a:spLocks noGrp="1"/>
          </p:cNvSpPr>
          <p:nvPr>
            <p:ph type="body" idx="1" hasCustomPrompt="1"/>
          </p:nvPr>
        </p:nvSpPr>
        <p:spPr>
          <a:xfrm>
            <a:off x="4704265" y="5820399"/>
            <a:ext cx="4105000" cy="232014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lang="en-US" sz="4630" b="0" i="0" kern="1200" dirty="0">
                <a:solidFill>
                  <a:schemeClr val="tx1"/>
                </a:solidFill>
                <a:latin typeface="Trebuchet MS" panose="020B0703020202090204" pitchFamily="34" charset="0"/>
                <a:ea typeface="+mn-ea"/>
                <a:cs typeface="+mn-cs"/>
              </a:defRPr>
            </a:lvl1pPr>
            <a:lvl2pPr marL="881766" indent="0">
              <a:buNone/>
              <a:defRPr sz="3858">
                <a:solidFill>
                  <a:schemeClr val="tx1">
                    <a:tint val="75000"/>
                  </a:schemeClr>
                </a:solidFill>
              </a:defRPr>
            </a:lvl2pPr>
            <a:lvl3pPr marL="1763536" indent="0">
              <a:buNone/>
              <a:defRPr sz="3471">
                <a:solidFill>
                  <a:schemeClr val="tx1">
                    <a:tint val="75000"/>
                  </a:schemeClr>
                </a:solidFill>
              </a:defRPr>
            </a:lvl3pPr>
            <a:lvl4pPr marL="2645303" indent="0">
              <a:buNone/>
              <a:defRPr sz="3087">
                <a:solidFill>
                  <a:schemeClr val="tx1">
                    <a:tint val="75000"/>
                  </a:schemeClr>
                </a:solidFill>
              </a:defRPr>
            </a:lvl4pPr>
            <a:lvl5pPr marL="3527072" indent="0">
              <a:buNone/>
              <a:defRPr sz="3087">
                <a:solidFill>
                  <a:schemeClr val="tx1">
                    <a:tint val="75000"/>
                  </a:schemeClr>
                </a:solidFill>
              </a:defRPr>
            </a:lvl5pPr>
            <a:lvl6pPr marL="4408839" indent="0">
              <a:buNone/>
              <a:defRPr sz="3087">
                <a:solidFill>
                  <a:schemeClr val="tx1">
                    <a:tint val="75000"/>
                  </a:schemeClr>
                </a:solidFill>
              </a:defRPr>
            </a:lvl6pPr>
            <a:lvl7pPr marL="5290608" indent="0">
              <a:buNone/>
              <a:defRPr sz="3087">
                <a:solidFill>
                  <a:schemeClr val="tx1">
                    <a:tint val="75000"/>
                  </a:schemeClr>
                </a:solidFill>
              </a:defRPr>
            </a:lvl7pPr>
            <a:lvl8pPr marL="6172376" indent="0">
              <a:buNone/>
              <a:defRPr sz="3087">
                <a:solidFill>
                  <a:schemeClr val="tx1">
                    <a:tint val="75000"/>
                  </a:schemeClr>
                </a:solidFill>
              </a:defRPr>
            </a:lvl8pPr>
            <a:lvl9pPr marL="7054142" indent="0">
              <a:buNone/>
              <a:defRPr sz="308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lvl="0" indent="0" algn="l" defTabSz="1175692" rtl="0" eaLnBrk="1" latinLnBrk="0" hangingPunct="1">
              <a:lnSpc>
                <a:spcPct val="90000"/>
              </a:lnSpc>
              <a:spcBef>
                <a:spcPts val="1286"/>
              </a:spcBef>
              <a:buFont typeface="Arial" panose="020B0604020202020204" pitchFamily="34" charset="0"/>
              <a:buNone/>
            </a:pPr>
            <a:r>
              <a:rPr lang="en-US"/>
              <a:t>Subhead line</a:t>
            </a:r>
          </a:p>
        </p:txBody>
      </p:sp>
      <p:sp>
        <p:nvSpPr>
          <p:cNvPr id="7" name="Picture Placeholder 2">
            <a:extLst>
              <a:ext uri="{FF2B5EF4-FFF2-40B4-BE49-F238E27FC236}">
                <a16:creationId xmlns:a16="http://schemas.microsoft.com/office/drawing/2014/main" id="{B247C5A4-B273-88C1-D2C3-EC0FD36FFF62}"/>
              </a:ext>
            </a:extLst>
          </p:cNvPr>
          <p:cNvSpPr>
            <a:spLocks noGrp="1" noChangeAspect="1"/>
          </p:cNvSpPr>
          <p:nvPr>
            <p:ph type="pic" idx="13" hasCustomPrompt="1"/>
          </p:nvPr>
        </p:nvSpPr>
        <p:spPr>
          <a:xfrm>
            <a:off x="9071720" y="5820400"/>
            <a:ext cx="837346" cy="1524658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1800" b="0" i="0">
                <a:latin typeface="Trebuchet MS" panose="020B0703020202090204" pitchFamily="34" charset="0"/>
              </a:defRPr>
            </a:lvl1pPr>
            <a:lvl2pPr marL="685840" indent="0">
              <a:buNone/>
              <a:defRPr sz="4200"/>
            </a:lvl2pPr>
            <a:lvl3pPr marL="1371677" indent="0">
              <a:buNone/>
              <a:defRPr sz="3601"/>
            </a:lvl3pPr>
            <a:lvl4pPr marL="2057517" indent="0">
              <a:buNone/>
              <a:defRPr sz="3001"/>
            </a:lvl4pPr>
            <a:lvl5pPr marL="2743357" indent="0">
              <a:buNone/>
              <a:defRPr sz="3001"/>
            </a:lvl5pPr>
            <a:lvl6pPr marL="3429195" indent="0">
              <a:buNone/>
              <a:defRPr sz="3001"/>
            </a:lvl6pPr>
            <a:lvl7pPr marL="4115035" indent="0">
              <a:buNone/>
              <a:defRPr sz="3001"/>
            </a:lvl7pPr>
            <a:lvl8pPr marL="4800875" indent="0">
              <a:buNone/>
              <a:defRPr sz="3001"/>
            </a:lvl8pPr>
            <a:lvl9pPr marL="5486712" indent="0">
              <a:buNone/>
              <a:defRPr sz="3001"/>
            </a:lvl9pPr>
          </a:lstStyle>
          <a:p>
            <a:r>
              <a:rPr lang="en-US"/>
              <a:t>Click icon to add logo</a:t>
            </a:r>
          </a:p>
        </p:txBody>
      </p:sp>
      <p:sp>
        <p:nvSpPr>
          <p:cNvPr id="8" name="Picture Placeholder 2">
            <a:extLst>
              <a:ext uri="{FF2B5EF4-FFF2-40B4-BE49-F238E27FC236}">
                <a16:creationId xmlns:a16="http://schemas.microsoft.com/office/drawing/2014/main" id="{DFE4AAC2-7313-EF7C-4606-2160E16BD21B}"/>
              </a:ext>
            </a:extLst>
          </p:cNvPr>
          <p:cNvSpPr>
            <a:spLocks noGrp="1" noChangeAspect="1"/>
          </p:cNvSpPr>
          <p:nvPr>
            <p:ph type="pic" idx="14" hasCustomPrompt="1"/>
          </p:nvPr>
        </p:nvSpPr>
        <p:spPr>
          <a:xfrm>
            <a:off x="9071720" y="7721770"/>
            <a:ext cx="837346" cy="1524658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1800" b="0" i="0">
                <a:latin typeface="Trebuchet MS" panose="020B0703020202090204" pitchFamily="34" charset="0"/>
              </a:defRPr>
            </a:lvl1pPr>
            <a:lvl2pPr marL="685840" indent="0">
              <a:buNone/>
              <a:defRPr sz="4200"/>
            </a:lvl2pPr>
            <a:lvl3pPr marL="1371677" indent="0">
              <a:buNone/>
              <a:defRPr sz="3601"/>
            </a:lvl3pPr>
            <a:lvl4pPr marL="2057517" indent="0">
              <a:buNone/>
              <a:defRPr sz="3001"/>
            </a:lvl4pPr>
            <a:lvl5pPr marL="2743357" indent="0">
              <a:buNone/>
              <a:defRPr sz="3001"/>
            </a:lvl5pPr>
            <a:lvl6pPr marL="3429195" indent="0">
              <a:buNone/>
              <a:defRPr sz="3001"/>
            </a:lvl6pPr>
            <a:lvl7pPr marL="4115035" indent="0">
              <a:buNone/>
              <a:defRPr sz="3001"/>
            </a:lvl7pPr>
            <a:lvl8pPr marL="4800875" indent="0">
              <a:buNone/>
              <a:defRPr sz="3001"/>
            </a:lvl8pPr>
            <a:lvl9pPr marL="5486712" indent="0">
              <a:buNone/>
              <a:defRPr sz="3001"/>
            </a:lvl9pPr>
          </a:lstStyle>
          <a:p>
            <a:r>
              <a:rPr lang="en-US"/>
              <a:t>Click icon to add logo</a:t>
            </a:r>
          </a:p>
        </p:txBody>
      </p:sp>
      <p:sp>
        <p:nvSpPr>
          <p:cNvPr id="9" name="Picture Placeholder 2">
            <a:extLst>
              <a:ext uri="{FF2B5EF4-FFF2-40B4-BE49-F238E27FC236}">
                <a16:creationId xmlns:a16="http://schemas.microsoft.com/office/drawing/2014/main" id="{00FD69DE-F921-7DDA-4884-9ADFA195D359}"/>
              </a:ext>
            </a:extLst>
          </p:cNvPr>
          <p:cNvSpPr>
            <a:spLocks noGrp="1" noChangeAspect="1"/>
          </p:cNvSpPr>
          <p:nvPr>
            <p:ph type="pic" idx="15" hasCustomPrompt="1"/>
          </p:nvPr>
        </p:nvSpPr>
        <p:spPr>
          <a:xfrm>
            <a:off x="7638846" y="7858200"/>
            <a:ext cx="1308982" cy="1280331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1800" b="0" i="0">
                <a:latin typeface="Trebuchet MS" panose="020B0703020202090204" pitchFamily="34" charset="0"/>
              </a:defRPr>
            </a:lvl1pPr>
            <a:lvl2pPr marL="685840" indent="0">
              <a:buNone/>
              <a:defRPr sz="4200"/>
            </a:lvl2pPr>
            <a:lvl3pPr marL="1371677" indent="0">
              <a:buNone/>
              <a:defRPr sz="3601"/>
            </a:lvl3pPr>
            <a:lvl4pPr marL="2057517" indent="0">
              <a:buNone/>
              <a:defRPr sz="3001"/>
            </a:lvl4pPr>
            <a:lvl5pPr marL="2743357" indent="0">
              <a:buNone/>
              <a:defRPr sz="3001"/>
            </a:lvl5pPr>
            <a:lvl6pPr marL="3429195" indent="0">
              <a:buNone/>
              <a:defRPr sz="3001"/>
            </a:lvl6pPr>
            <a:lvl7pPr marL="4115035" indent="0">
              <a:buNone/>
              <a:defRPr sz="3001"/>
            </a:lvl7pPr>
            <a:lvl8pPr marL="4800875" indent="0">
              <a:buNone/>
              <a:defRPr sz="3001"/>
            </a:lvl8pPr>
            <a:lvl9pPr marL="5486712" indent="0">
              <a:buNone/>
              <a:defRPr sz="3001"/>
            </a:lvl9pPr>
          </a:lstStyle>
          <a:p>
            <a:r>
              <a:rPr lang="en-US"/>
              <a:t>Click icon to add logo</a:t>
            </a:r>
          </a:p>
        </p:txBody>
      </p:sp>
      <p:sp>
        <p:nvSpPr>
          <p:cNvPr id="10" name="Text Placeholder 4">
            <a:extLst>
              <a:ext uri="{FF2B5EF4-FFF2-40B4-BE49-F238E27FC236}">
                <a16:creationId xmlns:a16="http://schemas.microsoft.com/office/drawing/2014/main" id="{237082A5-698F-FC24-E100-1D7A64A5B5F9}"/>
              </a:ext>
            </a:extLst>
          </p:cNvPr>
          <p:cNvSpPr>
            <a:spLocks noGrp="1"/>
          </p:cNvSpPr>
          <p:nvPr>
            <p:ph type="body" idx="16" hasCustomPrompt="1"/>
          </p:nvPr>
        </p:nvSpPr>
        <p:spPr>
          <a:xfrm>
            <a:off x="8835902" y="9438472"/>
            <a:ext cx="1308981" cy="369329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800" b="0" i="0">
                <a:solidFill>
                  <a:srgbClr val="CF2032"/>
                </a:solidFill>
                <a:latin typeface="Trebuchet MS" panose="020B0703020202090204" pitchFamily="34" charset="0"/>
              </a:defRPr>
            </a:lvl1pPr>
          </a:lstStyle>
          <a:p>
            <a:r>
              <a:rPr lang="en-US" sz="1286"/>
              <a:t>Your Text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84007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14444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1874" y="2564609"/>
            <a:ext cx="8872538" cy="4279106"/>
          </a:xfrm>
        </p:spPr>
        <p:txBody>
          <a:bodyPr anchor="b"/>
          <a:lstStyle>
            <a:lvl1pPr>
              <a:defRPr sz="675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01874" y="6884197"/>
            <a:ext cx="8872538" cy="2250281"/>
          </a:xfrm>
        </p:spPr>
        <p:txBody>
          <a:bodyPr/>
          <a:lstStyle>
            <a:lvl1pPr marL="0" indent="0">
              <a:buNone/>
              <a:defRPr sz="2700">
                <a:solidFill>
                  <a:schemeClr val="tx1"/>
                </a:solidFill>
              </a:defRPr>
            </a:lvl1pPr>
            <a:lvl2pPr marL="514350" indent="0">
              <a:buNone/>
              <a:defRPr sz="2250">
                <a:solidFill>
                  <a:schemeClr val="tx1">
                    <a:tint val="75000"/>
                  </a:schemeClr>
                </a:solidFill>
              </a:defRPr>
            </a:lvl2pPr>
            <a:lvl3pPr marL="1028700" indent="0">
              <a:buNone/>
              <a:defRPr sz="2025">
                <a:solidFill>
                  <a:schemeClr val="tx1">
                    <a:tint val="75000"/>
                  </a:schemeClr>
                </a:solidFill>
              </a:defRPr>
            </a:lvl3pPr>
            <a:lvl4pPr marL="154305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4pPr>
            <a:lvl5pPr marL="2057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5pPr>
            <a:lvl6pPr marL="257175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6pPr>
            <a:lvl7pPr marL="30861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7pPr>
            <a:lvl8pPr marL="360045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8pPr>
            <a:lvl9pPr marL="41148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20907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07231" y="2738437"/>
            <a:ext cx="4371975" cy="652700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794" y="2738437"/>
            <a:ext cx="4371975" cy="652700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6499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71" y="547689"/>
            <a:ext cx="8872538" cy="198834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08572" y="2521745"/>
            <a:ext cx="4351883" cy="1235868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4350" indent="0">
              <a:buNone/>
              <a:defRPr sz="2250" b="1"/>
            </a:lvl2pPr>
            <a:lvl3pPr marL="1028700" indent="0">
              <a:buNone/>
              <a:defRPr sz="2025" b="1"/>
            </a:lvl3pPr>
            <a:lvl4pPr marL="1543050" indent="0">
              <a:buNone/>
              <a:defRPr sz="1800" b="1"/>
            </a:lvl4pPr>
            <a:lvl5pPr marL="2057400" indent="0">
              <a:buNone/>
              <a:defRPr sz="1800" b="1"/>
            </a:lvl5pPr>
            <a:lvl6pPr marL="2571750" indent="0">
              <a:buNone/>
              <a:defRPr sz="1800" b="1"/>
            </a:lvl6pPr>
            <a:lvl7pPr marL="3086100" indent="0">
              <a:buNone/>
              <a:defRPr sz="1800" b="1"/>
            </a:lvl7pPr>
            <a:lvl8pPr marL="3600450" indent="0">
              <a:buNone/>
              <a:defRPr sz="1800" b="1"/>
            </a:lvl8pPr>
            <a:lvl9pPr marL="4114800" indent="0">
              <a:buNone/>
              <a:defRPr sz="18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08572" y="3757613"/>
            <a:ext cx="4351883" cy="552688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207794" y="2521745"/>
            <a:ext cx="4373315" cy="1235868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4350" indent="0">
              <a:buNone/>
              <a:defRPr sz="2250" b="1"/>
            </a:lvl2pPr>
            <a:lvl3pPr marL="1028700" indent="0">
              <a:buNone/>
              <a:defRPr sz="2025" b="1"/>
            </a:lvl3pPr>
            <a:lvl4pPr marL="1543050" indent="0">
              <a:buNone/>
              <a:defRPr sz="1800" b="1"/>
            </a:lvl4pPr>
            <a:lvl5pPr marL="2057400" indent="0">
              <a:buNone/>
              <a:defRPr sz="1800" b="1"/>
            </a:lvl5pPr>
            <a:lvl6pPr marL="2571750" indent="0">
              <a:buNone/>
              <a:defRPr sz="1800" b="1"/>
            </a:lvl6pPr>
            <a:lvl7pPr marL="3086100" indent="0">
              <a:buNone/>
              <a:defRPr sz="1800" b="1"/>
            </a:lvl7pPr>
            <a:lvl8pPr marL="3600450" indent="0">
              <a:buNone/>
              <a:defRPr sz="1800" b="1"/>
            </a:lvl8pPr>
            <a:lvl9pPr marL="4114800" indent="0">
              <a:buNone/>
              <a:defRPr sz="18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207794" y="3757613"/>
            <a:ext cx="4373315" cy="552688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867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05852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98690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71" y="685800"/>
            <a:ext cx="3317825" cy="2400300"/>
          </a:xfrm>
        </p:spPr>
        <p:txBody>
          <a:bodyPr anchor="b"/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373315" y="1481139"/>
            <a:ext cx="5207794" cy="7310438"/>
          </a:xfrm>
        </p:spPr>
        <p:txBody>
          <a:bodyPr/>
          <a:lstStyle>
            <a:lvl1pPr>
              <a:defRPr sz="3600"/>
            </a:lvl1pPr>
            <a:lvl2pPr>
              <a:defRPr sz="3150"/>
            </a:lvl2pPr>
            <a:lvl3pPr>
              <a:defRPr sz="2700"/>
            </a:lvl3pPr>
            <a:lvl4pPr>
              <a:defRPr sz="2250"/>
            </a:lvl4pPr>
            <a:lvl5pPr>
              <a:defRPr sz="2250"/>
            </a:lvl5pPr>
            <a:lvl6pPr>
              <a:defRPr sz="2250"/>
            </a:lvl6pPr>
            <a:lvl7pPr>
              <a:defRPr sz="2250"/>
            </a:lvl7pPr>
            <a:lvl8pPr>
              <a:defRPr sz="2250"/>
            </a:lvl8pPr>
            <a:lvl9pPr>
              <a:defRPr sz="22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71" y="3086100"/>
            <a:ext cx="3317825" cy="5717382"/>
          </a:xfrm>
        </p:spPr>
        <p:txBody>
          <a:bodyPr/>
          <a:lstStyle>
            <a:lvl1pPr marL="0" indent="0">
              <a:buNone/>
              <a:defRPr sz="1800"/>
            </a:lvl1pPr>
            <a:lvl2pPr marL="514350" indent="0">
              <a:buNone/>
              <a:defRPr sz="1575"/>
            </a:lvl2pPr>
            <a:lvl3pPr marL="1028700" indent="0">
              <a:buNone/>
              <a:defRPr sz="1350"/>
            </a:lvl3pPr>
            <a:lvl4pPr marL="1543050" indent="0">
              <a:buNone/>
              <a:defRPr sz="1125"/>
            </a:lvl4pPr>
            <a:lvl5pPr marL="2057400" indent="0">
              <a:buNone/>
              <a:defRPr sz="1125"/>
            </a:lvl5pPr>
            <a:lvl6pPr marL="2571750" indent="0">
              <a:buNone/>
              <a:defRPr sz="1125"/>
            </a:lvl6pPr>
            <a:lvl7pPr marL="3086100" indent="0">
              <a:buNone/>
              <a:defRPr sz="1125"/>
            </a:lvl7pPr>
            <a:lvl8pPr marL="3600450" indent="0">
              <a:buNone/>
              <a:defRPr sz="1125"/>
            </a:lvl8pPr>
            <a:lvl9pPr marL="4114800" indent="0">
              <a:buNone/>
              <a:defRPr sz="112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3403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71" y="685800"/>
            <a:ext cx="3317825" cy="2400300"/>
          </a:xfrm>
        </p:spPr>
        <p:txBody>
          <a:bodyPr anchor="b"/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373315" y="1481139"/>
            <a:ext cx="5207794" cy="7310438"/>
          </a:xfrm>
        </p:spPr>
        <p:txBody>
          <a:bodyPr anchor="t"/>
          <a:lstStyle>
            <a:lvl1pPr marL="0" indent="0">
              <a:buNone/>
              <a:defRPr sz="3600"/>
            </a:lvl1pPr>
            <a:lvl2pPr marL="514350" indent="0">
              <a:buNone/>
              <a:defRPr sz="3150"/>
            </a:lvl2pPr>
            <a:lvl3pPr marL="1028700" indent="0">
              <a:buNone/>
              <a:defRPr sz="2700"/>
            </a:lvl3pPr>
            <a:lvl4pPr marL="1543050" indent="0">
              <a:buNone/>
              <a:defRPr sz="2250"/>
            </a:lvl4pPr>
            <a:lvl5pPr marL="2057400" indent="0">
              <a:buNone/>
              <a:defRPr sz="2250"/>
            </a:lvl5pPr>
            <a:lvl6pPr marL="2571750" indent="0">
              <a:buNone/>
              <a:defRPr sz="2250"/>
            </a:lvl6pPr>
            <a:lvl7pPr marL="3086100" indent="0">
              <a:buNone/>
              <a:defRPr sz="2250"/>
            </a:lvl7pPr>
            <a:lvl8pPr marL="3600450" indent="0">
              <a:buNone/>
              <a:defRPr sz="2250"/>
            </a:lvl8pPr>
            <a:lvl9pPr marL="4114800" indent="0">
              <a:buNone/>
              <a:defRPr sz="225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71" y="3086100"/>
            <a:ext cx="3317825" cy="5717382"/>
          </a:xfrm>
        </p:spPr>
        <p:txBody>
          <a:bodyPr/>
          <a:lstStyle>
            <a:lvl1pPr marL="0" indent="0">
              <a:buNone/>
              <a:defRPr sz="1800"/>
            </a:lvl1pPr>
            <a:lvl2pPr marL="514350" indent="0">
              <a:buNone/>
              <a:defRPr sz="1575"/>
            </a:lvl2pPr>
            <a:lvl3pPr marL="1028700" indent="0">
              <a:buNone/>
              <a:defRPr sz="1350"/>
            </a:lvl3pPr>
            <a:lvl4pPr marL="1543050" indent="0">
              <a:buNone/>
              <a:defRPr sz="1125"/>
            </a:lvl4pPr>
            <a:lvl5pPr marL="2057400" indent="0">
              <a:buNone/>
              <a:defRPr sz="1125"/>
            </a:lvl5pPr>
            <a:lvl6pPr marL="2571750" indent="0">
              <a:buNone/>
              <a:defRPr sz="1125"/>
            </a:lvl6pPr>
            <a:lvl7pPr marL="3086100" indent="0">
              <a:buNone/>
              <a:defRPr sz="1125"/>
            </a:lvl7pPr>
            <a:lvl8pPr marL="3600450" indent="0">
              <a:buNone/>
              <a:defRPr sz="1125"/>
            </a:lvl8pPr>
            <a:lvl9pPr marL="4114800" indent="0">
              <a:buNone/>
              <a:defRPr sz="112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1147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07231" y="547689"/>
            <a:ext cx="8872538" cy="198834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07231" y="2738437"/>
            <a:ext cx="8872538" cy="652700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07231" y="9534527"/>
            <a:ext cx="2314575" cy="54768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CF3693-B4FC-3241-9608-54E68782CC67}" type="datetimeFigureOut">
              <a:rPr lang="en-US" smtClean="0"/>
              <a:t>1/4/2024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07569" y="9534527"/>
            <a:ext cx="3471863" cy="54768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265194" y="9534527"/>
            <a:ext cx="2314575" cy="54768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6A3FE1-2DF5-E242-A195-38A4190AC048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 descr="A blue and white background with dots&#10;&#10;Description automatically generated">
            <a:extLst>
              <a:ext uri="{FF2B5EF4-FFF2-40B4-BE49-F238E27FC236}">
                <a16:creationId xmlns:a16="http://schemas.microsoft.com/office/drawing/2014/main" id="{1ECF8FE5-3AB5-FC0B-76D0-934E94E3ED82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14"/>
          <a:srcRect t="3343" r="47511" b="3343"/>
          <a:stretch/>
        </p:blipFill>
        <p:spPr>
          <a:xfrm>
            <a:off x="-1" y="2"/>
            <a:ext cx="10287001" cy="1028699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410154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6" r:id="rId1"/>
    <p:sldLayoutId id="2147483687" r:id="rId2"/>
    <p:sldLayoutId id="2147483688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  <p:sldLayoutId id="2147483695" r:id="rId10"/>
    <p:sldLayoutId id="2147483696" r:id="rId11"/>
    <p:sldLayoutId id="2147483667" r:id="rId12"/>
  </p:sldLayoutIdLst>
  <p:txStyles>
    <p:titleStyle>
      <a:lvl1pPr algn="l" defTabSz="1028700" rtl="0" eaLnBrk="1" latinLnBrk="0" hangingPunct="1">
        <a:lnSpc>
          <a:spcPct val="90000"/>
        </a:lnSpc>
        <a:spcBef>
          <a:spcPct val="0"/>
        </a:spcBef>
        <a:buNone/>
        <a:defRPr sz="49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7175" indent="-257175" algn="l" defTabSz="1028700" rtl="0" eaLnBrk="1" latinLnBrk="0" hangingPunct="1">
        <a:lnSpc>
          <a:spcPct val="90000"/>
        </a:lnSpc>
        <a:spcBef>
          <a:spcPts val="1125"/>
        </a:spcBef>
        <a:buFont typeface="Arial" panose="020B0604020202020204" pitchFamily="34" charset="0"/>
        <a:buChar char="•"/>
        <a:defRPr sz="3150" kern="1200">
          <a:solidFill>
            <a:schemeClr val="tx1"/>
          </a:solidFill>
          <a:latin typeface="+mn-lt"/>
          <a:ea typeface="+mn-ea"/>
          <a:cs typeface="+mn-cs"/>
        </a:defRPr>
      </a:lvl1pPr>
      <a:lvl2pPr marL="77152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28587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250" kern="1200">
          <a:solidFill>
            <a:schemeClr val="tx1"/>
          </a:solidFill>
          <a:latin typeface="+mn-lt"/>
          <a:ea typeface="+mn-ea"/>
          <a:cs typeface="+mn-cs"/>
        </a:defRPr>
      </a:lvl3pPr>
      <a:lvl4pPr marL="180022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4pPr>
      <a:lvl5pPr marL="231457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5pPr>
      <a:lvl6pPr marL="282892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6pPr>
      <a:lvl7pPr marL="334327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7pPr>
      <a:lvl8pPr marL="385762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8pPr>
      <a:lvl9pPr marL="437197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2pPr>
      <a:lvl3pPr marL="102870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3pPr>
      <a:lvl4pPr marL="154305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5pPr>
      <a:lvl6pPr marL="257175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6pPr>
      <a:lvl7pPr marL="308610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7pPr>
      <a:lvl8pPr marL="360045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8pPr>
      <a:lvl9pPr marL="411480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4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>
            <a:extLst>
              <a:ext uri="{FF2B5EF4-FFF2-40B4-BE49-F238E27FC236}">
                <a16:creationId xmlns:a16="http://schemas.microsoft.com/office/drawing/2014/main" id="{B54C84F2-502C-2E15-0183-5F911F68D404}"/>
              </a:ext>
            </a:extLst>
          </p:cNvPr>
          <p:cNvSpPr/>
          <p:nvPr/>
        </p:nvSpPr>
        <p:spPr>
          <a:xfrm>
            <a:off x="0" y="7404578"/>
            <a:ext cx="10287000" cy="2891028"/>
          </a:xfrm>
          <a:prstGeom prst="rect">
            <a:avLst/>
          </a:prstGeom>
          <a:solidFill>
            <a:srgbClr val="DDEFF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975"/>
          </a:p>
        </p:txBody>
      </p:sp>
      <p:sp>
        <p:nvSpPr>
          <p:cNvPr id="3" name="Title 5">
            <a:extLst>
              <a:ext uri="{FF2B5EF4-FFF2-40B4-BE49-F238E27FC236}">
                <a16:creationId xmlns:a16="http://schemas.microsoft.com/office/drawing/2014/main" id="{468C5433-50F4-FBAE-3DBF-DF8F47A474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170020" y="977003"/>
            <a:ext cx="7617155" cy="2525143"/>
          </a:xfrm>
        </p:spPr>
        <p:txBody>
          <a:bodyPr>
            <a:normAutofit fontScale="90000"/>
          </a:bodyPr>
          <a:lstStyle/>
          <a:p>
            <a:r>
              <a:rPr lang="en-US" sz="9257">
                <a:solidFill>
                  <a:srgbClr val="00B0F0"/>
                </a:solidFill>
                <a:latin typeface="Gotham Book" pitchFamily="2" charset="0"/>
              </a:rPr>
              <a:t>Your Text Goes Here</a:t>
            </a:r>
            <a:endParaRPr lang="en-US" sz="9257">
              <a:latin typeface="Gotham Book" pitchFamily="2" charset="0"/>
            </a:endParaRPr>
          </a:p>
        </p:txBody>
      </p:sp>
      <p:pic>
        <p:nvPicPr>
          <p:cNvPr id="12" name="Picture 11">
            <a:extLst>
              <a:ext uri="{FF2B5EF4-FFF2-40B4-BE49-F238E27FC236}">
                <a16:creationId xmlns:a16="http://schemas.microsoft.com/office/drawing/2014/main" id="{C3DC1B24-812A-2485-2DFA-6B491FC0D766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4855223" y="4700482"/>
            <a:ext cx="2239748" cy="3222307"/>
          </a:xfrm>
          <a:prstGeom prst="rect">
            <a:avLst/>
          </a:prstGeom>
        </p:spPr>
      </p:pic>
      <p:sp>
        <p:nvSpPr>
          <p:cNvPr id="4" name="Text Placeholder 6">
            <a:extLst>
              <a:ext uri="{FF2B5EF4-FFF2-40B4-BE49-F238E27FC236}">
                <a16:creationId xmlns:a16="http://schemas.microsoft.com/office/drawing/2014/main" id="{2C8616E8-5761-A458-CDF6-A71853E71A56}"/>
              </a:ext>
            </a:extLst>
          </p:cNvPr>
          <p:cNvSpPr txBox="1">
            <a:spLocks/>
          </p:cNvSpPr>
          <p:nvPr/>
        </p:nvSpPr>
        <p:spPr>
          <a:xfrm>
            <a:off x="2170019" y="3514426"/>
            <a:ext cx="7462119" cy="883563"/>
          </a:xfrm>
          <a:prstGeom prst="rect">
            <a:avLst/>
          </a:prstGeom>
        </p:spPr>
        <p:txBody>
          <a:bodyPr/>
          <a:lstStyle>
            <a:lvl1pPr marL="266708" indent="-266708" algn="l" defTabSz="1066830" rtl="0" eaLnBrk="1" latinLnBrk="0" hangingPunct="1">
              <a:lnSpc>
                <a:spcPct val="90000"/>
              </a:lnSpc>
              <a:spcBef>
                <a:spcPts val="1167"/>
              </a:spcBef>
              <a:buFont typeface="Arial" panose="020B0604020202020204" pitchFamily="34" charset="0"/>
              <a:buChar char="•"/>
              <a:defRPr sz="326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800123" indent="-266708" algn="l" defTabSz="1066830" rtl="0" eaLnBrk="1" latinLnBrk="0" hangingPunct="1">
              <a:lnSpc>
                <a:spcPct val="90000"/>
              </a:lnSpc>
              <a:spcBef>
                <a:spcPts val="583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333538" indent="-266708" algn="l" defTabSz="1066830" rtl="0" eaLnBrk="1" latinLnBrk="0" hangingPunct="1">
              <a:lnSpc>
                <a:spcPct val="90000"/>
              </a:lnSpc>
              <a:spcBef>
                <a:spcPts val="583"/>
              </a:spcBef>
              <a:buFont typeface="Arial" panose="020B0604020202020204" pitchFamily="34" charset="0"/>
              <a:buChar char="•"/>
              <a:defRPr sz="2333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866953" indent="-266708" algn="l" defTabSz="1066830" rtl="0" eaLnBrk="1" latinLnBrk="0" hangingPunct="1">
              <a:lnSpc>
                <a:spcPct val="90000"/>
              </a:lnSpc>
              <a:spcBef>
                <a:spcPts val="583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400369" indent="-266708" algn="l" defTabSz="1066830" rtl="0" eaLnBrk="1" latinLnBrk="0" hangingPunct="1">
              <a:lnSpc>
                <a:spcPct val="90000"/>
              </a:lnSpc>
              <a:spcBef>
                <a:spcPts val="583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933784" indent="-266708" algn="l" defTabSz="1066830" rtl="0" eaLnBrk="1" latinLnBrk="0" hangingPunct="1">
              <a:lnSpc>
                <a:spcPct val="90000"/>
              </a:lnSpc>
              <a:spcBef>
                <a:spcPts val="583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467199" indent="-266708" algn="l" defTabSz="1066830" rtl="0" eaLnBrk="1" latinLnBrk="0" hangingPunct="1">
              <a:lnSpc>
                <a:spcPct val="90000"/>
              </a:lnSpc>
              <a:spcBef>
                <a:spcPts val="583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000614" indent="-266708" algn="l" defTabSz="1066830" rtl="0" eaLnBrk="1" latinLnBrk="0" hangingPunct="1">
              <a:lnSpc>
                <a:spcPct val="90000"/>
              </a:lnSpc>
              <a:spcBef>
                <a:spcPts val="583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534030" indent="-266708" algn="l" defTabSz="1066830" rtl="0" eaLnBrk="1" latinLnBrk="0" hangingPunct="1">
              <a:lnSpc>
                <a:spcPct val="90000"/>
              </a:lnSpc>
              <a:spcBef>
                <a:spcPts val="583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4200">
                <a:latin typeface="Gotham Book" pitchFamily="2" charset="0"/>
              </a:rPr>
              <a:t>Your Subtext Goes Here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A7B419A7-2905-83EB-BD75-F951A162C9DF}"/>
              </a:ext>
            </a:extLst>
          </p:cNvPr>
          <p:cNvPicPr>
            <a:picLocks noChangeAspect="1"/>
          </p:cNvPicPr>
          <p:nvPr/>
        </p:nvPicPr>
        <p:blipFill>
          <a:blip r:embed="rId3"/>
          <a:srcRect/>
          <a:stretch/>
        </p:blipFill>
        <p:spPr>
          <a:xfrm>
            <a:off x="414248" y="4688202"/>
            <a:ext cx="9372927" cy="3904870"/>
          </a:xfrm>
          <a:prstGeom prst="rect">
            <a:avLst/>
          </a:prstGeom>
        </p:spPr>
      </p:pic>
      <p:sp>
        <p:nvSpPr>
          <p:cNvPr id="7" name="Oval 6">
            <a:extLst>
              <a:ext uri="{FF2B5EF4-FFF2-40B4-BE49-F238E27FC236}">
                <a16:creationId xmlns:a16="http://schemas.microsoft.com/office/drawing/2014/main" id="{8F4947F5-CD32-E80D-158D-A3405A7F671D}"/>
              </a:ext>
            </a:extLst>
          </p:cNvPr>
          <p:cNvSpPr/>
          <p:nvPr/>
        </p:nvSpPr>
        <p:spPr>
          <a:xfrm>
            <a:off x="8138976" y="8169158"/>
            <a:ext cx="1836235" cy="1836235"/>
          </a:xfrm>
          <a:prstGeom prst="ellipse">
            <a:avLst/>
          </a:prstGeom>
          <a:solidFill>
            <a:srgbClr val="1E3063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800"/>
              <a:t>Your Logo Goes Here</a:t>
            </a:r>
          </a:p>
        </p:txBody>
      </p:sp>
      <p:pic>
        <p:nvPicPr>
          <p:cNvPr id="20" name="Picture 19" descr="A person in a blue sweater and red tie&#10;&#10;Description automatically generated">
            <a:extLst>
              <a:ext uri="{FF2B5EF4-FFF2-40B4-BE49-F238E27FC236}">
                <a16:creationId xmlns:a16="http://schemas.microsoft.com/office/drawing/2014/main" id="{2E3F7C95-2D66-FC4A-9E58-8BC09C46E54B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87166" y="4798773"/>
            <a:ext cx="1108526" cy="344004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16653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500"/>
                            </p:stCondLst>
                            <p:childTnLst>
                              <p:par>
                                <p:cTn id="31" presetID="0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23457E-7 -2.46914E-7 L 0.01512 -2.46914E-7 " pathEditMode="relative" rAng="0" ptsTypes="AA">
                                      <p:cBhvr>
                                        <p:cTn id="3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56" y="0"/>
                                    </p:animMotion>
                                  </p:childTnLst>
                                </p:cTn>
                              </p:par>
                              <p:par>
                                <p:cTn id="33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 build="p"/>
      <p:bldP spid="7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FD09BA83AD9AC4BBA56FE756E5219E6" ma:contentTypeVersion="18" ma:contentTypeDescription="Create a new document." ma:contentTypeScope="" ma:versionID="61b28747e21552c8ffd66f8352bfa744">
  <xsd:schema xmlns:xsd="http://www.w3.org/2001/XMLSchema" xmlns:xs="http://www.w3.org/2001/XMLSchema" xmlns:p="http://schemas.microsoft.com/office/2006/metadata/properties" xmlns:ns2="36e49053-1961-46de-9bb2-e98cd2155f11" xmlns:ns3="0d6fa9a0-74d4-42c4-8398-69cb66e7b544" targetNamespace="http://schemas.microsoft.com/office/2006/metadata/properties" ma:root="true" ma:fieldsID="f06f388932c4ed2c4b5f827f71a5ff16" ns2:_="" ns3:_="">
    <xsd:import namespace="36e49053-1961-46de-9bb2-e98cd2155f11"/>
    <xsd:import namespace="0d6fa9a0-74d4-42c4-8398-69cb66e7b544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LengthInSecond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Location" minOccurs="0"/>
                <xsd:element ref="ns2:lcf76f155ced4ddcb4097134ff3c332f" minOccurs="0"/>
                <xsd:element ref="ns3:TaxCatchAll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e49053-1961-46de-9bb2-e98cd2155f1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Tags" ma:index="16" nillable="true" ma:displayName="Tags" ma:internalName="MediaServiceAutoTags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20" nillable="true" ma:displayName="Location" ma:internalName="MediaServiceLocation" ma:readOnly="true">
      <xsd:simpleType>
        <xsd:restriction base="dms:Text"/>
      </xsd:simpleType>
    </xsd:element>
    <xsd:element name="lcf76f155ced4ddcb4097134ff3c332f" ma:index="22" nillable="true" ma:taxonomy="true" ma:internalName="lcf76f155ced4ddcb4097134ff3c332f" ma:taxonomyFieldName="MediaServiceImageTags" ma:displayName="Image Tags" ma:readOnly="false" ma:fieldId="{5cf76f15-5ced-4ddc-b409-7134ff3c332f}" ma:taxonomyMulti="true" ma:sspId="a131c7ec-96db-4efb-b6b7-556cf404cc3a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d6fa9a0-74d4-42c4-8398-69cb66e7b544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f72dce5d-e85a-44b4-a83c-dbb5d4db6b02}" ma:internalName="TaxCatchAll" ma:showField="CatchAllData" ma:web="0d6fa9a0-74d4-42c4-8398-69cb66e7b54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36e49053-1961-46de-9bb2-e98cd2155f11">
      <Terms xmlns="http://schemas.microsoft.com/office/infopath/2007/PartnerControls"/>
    </lcf76f155ced4ddcb4097134ff3c332f>
    <TaxCatchAll xmlns="0d6fa9a0-74d4-42c4-8398-69cb66e7b544" xsi:nil="true"/>
  </documentManagement>
</p:properties>
</file>

<file path=customXml/itemProps1.xml><?xml version="1.0" encoding="utf-8"?>
<ds:datastoreItem xmlns:ds="http://schemas.openxmlformats.org/officeDocument/2006/customXml" ds:itemID="{FB1EC6EF-78B2-4C19-8DD0-3503FC3083B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E4024F6-BD80-417D-83EA-48EE0609F91C}"/>
</file>

<file path=customXml/itemProps3.xml><?xml version="1.0" encoding="utf-8"?>
<ds:datastoreItem xmlns:ds="http://schemas.openxmlformats.org/officeDocument/2006/customXml" ds:itemID="{0F6F1398-16D2-4C24-BDDD-EB6D40243BD0}"/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Application>Microsoft Office PowerPoint</Application>
  <PresentationFormat>Custom</PresentationFormat>
  <Slides>1</Slides>
  <Notes>0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Your Text Goes Here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Your Text Goes Here</dc:title>
  <dc:creator>Kassy Ruiz</dc:creator>
  <cp:revision>1</cp:revision>
  <dcterms:created xsi:type="dcterms:W3CDTF">2023-10-17T20:27:43Z</dcterms:created>
  <dcterms:modified xsi:type="dcterms:W3CDTF">2024-01-04T18:54:42Z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0x010100EFD09BA83AD9AC4BBA56FE756E5219E6</vt:lpwstr>
  </property>
</Properties>
</file>

<file path=docProps/thumbnail.jpeg>
</file>